
<file path=[Content_Types].xml><?xml version="1.0" encoding="utf-8"?>
<Types xmlns="http://schemas.openxmlformats.org/package/2006/content-types">
  <Default Extension="jpeg" ContentType="image/jpeg"/>
  <Default Extension="JPG" ContentType="image/.jpg"/>
  <Default Extension="wav" ContentType="audio/x-wav"/>
  <Default Extension="png" ContentType="image/pn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328" r:id="rId3"/>
    <p:sldId id="259" r:id="rId4"/>
    <p:sldId id="257" r:id="rId5"/>
    <p:sldId id="260" r:id="rId6"/>
    <p:sldId id="360" r:id="rId7"/>
    <p:sldId id="299" r:id="rId8"/>
    <p:sldId id="300" r:id="rId10"/>
    <p:sldId id="301" r:id="rId11"/>
    <p:sldId id="258" r:id="rId12"/>
    <p:sldId id="261" r:id="rId13"/>
    <p:sldId id="262" r:id="rId14"/>
    <p:sldId id="263" r:id="rId15"/>
    <p:sldId id="264" r:id="rId16"/>
    <p:sldId id="268" r:id="rId17"/>
    <p:sldId id="265" r:id="rId18"/>
    <p:sldId id="269" r:id="rId19"/>
    <p:sldId id="270" r:id="rId20"/>
    <p:sldId id="271" r:id="rId21"/>
    <p:sldId id="272" r:id="rId22"/>
    <p:sldId id="273" r:id="rId23"/>
    <p:sldId id="274" r:id="rId24"/>
    <p:sldId id="276" r:id="rId25"/>
    <p:sldId id="359" r:id="rId26"/>
    <p:sldId id="275" r:id="rId27"/>
    <p:sldId id="266" r:id="rId28"/>
    <p:sldId id="267" r:id="rId29"/>
    <p:sldId id="322" r:id="rId30"/>
    <p:sldId id="323" r:id="rId31"/>
    <p:sldId id="324" r:id="rId32"/>
    <p:sldId id="325" r:id="rId33"/>
    <p:sldId id="326" r:id="rId34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0C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74" d="100"/>
          <a:sy n="74" d="100"/>
        </p:scale>
        <p:origin x="-1242" y="-84"/>
      </p:cViewPr>
      <p:guideLst>
        <p:guide orient="horz" pos="2256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199" cy="761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7" Type="http://schemas.openxmlformats.org/officeDocument/2006/relationships/tableStyles" Target="tableStyles.xml"/><Relationship Id="rId36" Type="http://schemas.openxmlformats.org/officeDocument/2006/relationships/viewProps" Target="viewProps.xml"/><Relationship Id="rId35" Type="http://schemas.openxmlformats.org/officeDocument/2006/relationships/presProps" Target="presProps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en-US" strike="noStrike" noProof="1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3EFD42F7-718C-4B98-AAEC-167E6DDD60A7}" type="datetimeFigureOut">
              <a:rPr lang="en-US" strike="noStrike" noProof="1" smtClean="0">
                <a:latin typeface="Comic Sans MS" panose="030F0702030302020204" pitchFamily="66" charset="0"/>
                <a:ea typeface="+mn-ea"/>
                <a:cs typeface="+mn-cs"/>
              </a:rPr>
            </a:fld>
            <a:endParaRPr lang="en-US" strike="noStrike" noProof="1"/>
          </a:p>
        </p:txBody>
      </p:sp>
      <p:sp>
        <p:nvSpPr>
          <p:cNvPr id="12292" name="Slide Image Placeholder 3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293" name="Notes Placeholder 4"/>
          <p:cNvSpPr>
            <a:spLocks noGrp="1"/>
          </p:cNvSpPr>
          <p:nvPr>
            <p:ph type="body" sz="quarter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t" anchorCtr="0"/>
          <a:p>
            <a:pPr lvl="0"/>
            <a:r>
              <a:rPr lang="en-US" altLang="zh-CN"/>
              <a:t>Click to edit Master text styles</a:t>
            </a:r>
            <a:endParaRPr lang="en-US" altLang="zh-CN"/>
          </a:p>
          <a:p>
            <a:pPr lvl="1"/>
            <a:r>
              <a:rPr lang="en-US" altLang="zh-CN"/>
              <a:t>Second level</a:t>
            </a:r>
            <a:endParaRPr lang="en-US" altLang="zh-CN"/>
          </a:p>
          <a:p>
            <a:pPr lvl="2"/>
            <a:r>
              <a:rPr lang="en-US" altLang="zh-CN"/>
              <a:t>Third level</a:t>
            </a:r>
            <a:endParaRPr lang="en-US" altLang="zh-CN"/>
          </a:p>
          <a:p>
            <a:pPr lvl="3"/>
            <a:r>
              <a:rPr lang="en-US" altLang="zh-CN"/>
              <a:t>Fourth level</a:t>
            </a:r>
            <a:endParaRPr lang="en-US" altLang="zh-CN"/>
          </a:p>
          <a:p>
            <a:pPr lvl="4"/>
            <a:r>
              <a:rPr lang="en-US" altLang="zh-CN"/>
              <a:t>Fifth level</a:t>
            </a: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en-US" strike="noStrike" noProof="1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21B2AA4F-B828-4D7C-AFD3-893933DAFCB4}" type="slidenum">
              <a:rPr lang="en-US" strike="noStrike" noProof="1" smtClean="0">
                <a:latin typeface="Comic Sans MS" panose="030F0702030302020204" pitchFamily="66" charset="0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7" name="Slide Image Placeholder 1"/>
          <p:cNvSpPr>
            <a:spLocks noGrp="1" noRot="1"/>
          </p:cNvSpPr>
          <p:nvPr>
            <p:ph type="sldImg"/>
          </p:nvPr>
        </p:nvSpPr>
        <p:spPr/>
      </p:sp>
      <p:sp>
        <p:nvSpPr>
          <p:cNvPr id="19458" name="Text Placeholder 2"/>
          <p:cNvSpPr>
            <a:spLocks noGrp="1"/>
          </p:cNvSpPr>
          <p:nvPr>
            <p:ph type="body"/>
          </p:nvPr>
        </p:nvSpPr>
        <p:spPr/>
        <p:txBody>
          <a:bodyPr lIns="91440" tIns="45720" rIns="91440" bIns="45720" anchor="t" anchorCtr="0"/>
          <a:p>
            <a:pPr lvl="0"/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en-US" strike="noStrike" noProof="1" smtClean="0"/>
              <a:t>Click to edit Master subtitle style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eaLnBrk="1" fontAlgn="base" hangingPunct="1"/>
            <a:endParaRPr 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eaLnBrk="1" fontAlgn="base" hangingPunct="1"/>
            <a:endParaRPr 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eaLnBrk="1" fontAlgn="base" hangingPunct="1"/>
            <a:fld id="{9A0DB2DC-4C9A-4742-B13C-FB6460FD3503}" type="slidenum">
              <a:rPr lang="en-US" strike="noStrike" noProof="1">
                <a:latin typeface="Comic Sans MS" panose="030F0702030302020204" pitchFamily="66" charset="0"/>
                <a:ea typeface="+mn-ea"/>
                <a:cs typeface="+mn-cs"/>
              </a:rPr>
            </a:fld>
            <a:endParaRPr 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eaLnBrk="1" fontAlgn="base" hangingPunct="1"/>
            <a:endParaRPr 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eaLnBrk="1" fontAlgn="base" hangingPunct="1"/>
            <a:endParaRPr 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eaLnBrk="1" fontAlgn="base" hangingPunct="1"/>
            <a:fld id="{9A0DB2DC-4C9A-4742-B13C-FB6460FD3503}" type="slidenum">
              <a:rPr lang="en-US" strike="noStrike" noProof="1">
                <a:latin typeface="Comic Sans MS" panose="030F0702030302020204" pitchFamily="66" charset="0"/>
                <a:ea typeface="+mn-ea"/>
                <a:cs typeface="+mn-cs"/>
              </a:rPr>
            </a:fld>
            <a:endParaRPr 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eaLnBrk="1" fontAlgn="base" hangingPunct="1"/>
            <a:endParaRPr 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eaLnBrk="1" fontAlgn="base" hangingPunct="1"/>
            <a:endParaRPr 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eaLnBrk="1" fontAlgn="base" hangingPunct="1"/>
            <a:fld id="{9A0DB2DC-4C9A-4742-B13C-FB6460FD3503}" type="slidenum">
              <a:rPr lang="en-US" strike="noStrike" noProof="1">
                <a:latin typeface="Comic Sans MS" panose="030F0702030302020204" pitchFamily="66" charset="0"/>
                <a:ea typeface="+mn-ea"/>
                <a:cs typeface="+mn-cs"/>
              </a:rPr>
            </a:fld>
            <a:endParaRPr 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fld id="{BB962C8B-B14F-4D97-AF65-F5344CB8AC3E}" type="datetime1">
              <a:rPr lang="en-US" strike="noStrike" noProof="1">
                <a:latin typeface="Comic Sans MS" panose="030F0702030302020204" pitchFamily="66" charset="0"/>
                <a:ea typeface="+mn-ea"/>
                <a:cs typeface="+mn-cs"/>
              </a:rPr>
            </a:fld>
            <a:endParaRPr 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strike="noStrike" noProof="1">
                <a:latin typeface="Comic Sans MS" panose="030F0702030302020204" pitchFamily="66" charset="0"/>
                <a:ea typeface="+mn-ea"/>
                <a:cs typeface="+mn-cs"/>
              </a:rPr>
            </a:fld>
            <a:endParaRPr 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eaLnBrk="1" fontAlgn="base" hangingPunct="1"/>
            <a:endParaRPr 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eaLnBrk="1" fontAlgn="base" hangingPunct="1"/>
            <a:endParaRPr 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eaLnBrk="1" fontAlgn="base" hangingPunct="1"/>
            <a:fld id="{9A0DB2DC-4C9A-4742-B13C-FB6460FD3503}" type="slidenum">
              <a:rPr lang="en-US" strike="noStrike" noProof="1">
                <a:latin typeface="Comic Sans MS" panose="030F0702030302020204" pitchFamily="66" charset="0"/>
                <a:ea typeface="+mn-ea"/>
                <a:cs typeface="+mn-cs"/>
              </a:rPr>
            </a:fld>
            <a:endParaRPr 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eaLnBrk="1" fontAlgn="base" hangingPunct="1"/>
            <a:endParaRPr 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eaLnBrk="1" fontAlgn="base" hangingPunct="1"/>
            <a:endParaRPr lang="en-US" strike="noStrike" noProof="1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eaLnBrk="1" fontAlgn="base" hangingPunct="1"/>
            <a:fld id="{9A0DB2DC-4C9A-4742-B13C-FB6460FD3503}" type="slidenum">
              <a:rPr lang="en-US" strike="noStrike" noProof="1">
                <a:latin typeface="Comic Sans MS" panose="030F0702030302020204" pitchFamily="66" charset="0"/>
                <a:ea typeface="+mn-ea"/>
                <a:cs typeface="+mn-cs"/>
              </a:rPr>
            </a:fld>
            <a:endParaRPr 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eaLnBrk="1" fontAlgn="base" hangingPunct="1"/>
            <a:endParaRPr lang="en-US" strike="noStrike" noProof="1">
              <a:latin typeface="Arial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eaLnBrk="1" fontAlgn="base" hangingPunct="1"/>
            <a:endParaRPr lang="en-US" strike="noStrike" noProof="1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eaLnBrk="1" fontAlgn="base" hangingPunct="1"/>
            <a:fld id="{9A0DB2DC-4C9A-4742-B13C-FB6460FD3503}" type="slidenum">
              <a:rPr lang="en-US" strike="noStrike" noProof="1">
                <a:latin typeface="Comic Sans MS" panose="030F0702030302020204" pitchFamily="66" charset="0"/>
                <a:ea typeface="+mn-ea"/>
                <a:cs typeface="+mn-cs"/>
              </a:rPr>
            </a:fld>
            <a:endParaRPr 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eaLnBrk="1" fontAlgn="base" hangingPunct="1"/>
            <a:endParaRPr 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eaLnBrk="1" fontAlgn="base" hangingPunct="1"/>
            <a:endParaRPr lang="en-US" strike="noStrike" noProof="1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eaLnBrk="1" fontAlgn="base" hangingPunct="1"/>
            <a:fld id="{9A0DB2DC-4C9A-4742-B13C-FB6460FD3503}" type="slidenum">
              <a:rPr lang="en-US" strike="noStrike" noProof="1">
                <a:latin typeface="Comic Sans MS" panose="030F0702030302020204" pitchFamily="66" charset="0"/>
                <a:ea typeface="+mn-ea"/>
                <a:cs typeface="+mn-cs"/>
              </a:rPr>
            </a:fld>
            <a:endParaRPr 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eaLnBrk="1" fontAlgn="base" hangingPunct="1"/>
            <a:endParaRPr lang="en-US" strike="noStrike" noProof="1">
              <a:latin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eaLnBrk="1" fontAlgn="base" hangingPunct="1"/>
            <a:endParaRPr lang="en-US" strike="noStrike" noProof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eaLnBrk="1" fontAlgn="base" hangingPunct="1"/>
            <a:fld id="{9A0DB2DC-4C9A-4742-B13C-FB6460FD3503}" type="slidenum">
              <a:rPr lang="en-US" strike="noStrike" noProof="1">
                <a:latin typeface="Comic Sans MS" panose="030F0702030302020204" pitchFamily="66" charset="0"/>
                <a:ea typeface="+mn-ea"/>
                <a:cs typeface="+mn-cs"/>
              </a:rPr>
            </a:fld>
            <a:endParaRPr 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eaLnBrk="1" fontAlgn="base" hangingPunct="1"/>
            <a:endParaRPr 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eaLnBrk="1" fontAlgn="base" hangingPunct="1"/>
            <a:endParaRPr lang="en-US" strike="noStrike" noProof="1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eaLnBrk="1" fontAlgn="base" hangingPunct="1"/>
            <a:fld id="{9A0DB2DC-4C9A-4742-B13C-FB6460FD3503}" type="slidenum">
              <a:rPr lang="en-US" strike="noStrike" noProof="1">
                <a:latin typeface="Comic Sans MS" panose="030F0702030302020204" pitchFamily="66" charset="0"/>
                <a:ea typeface="+mn-ea"/>
                <a:cs typeface="+mn-cs"/>
              </a:rPr>
            </a:fld>
            <a:endParaRPr 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en-US" strike="noStrike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eaLnBrk="1" fontAlgn="base" hangingPunct="1"/>
            <a:endParaRPr 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eaLnBrk="1" fontAlgn="base" hangingPunct="1"/>
            <a:endParaRPr lang="en-US" strike="noStrike" noProof="1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eaLnBrk="1" fontAlgn="base" hangingPunct="1"/>
            <a:fld id="{9A0DB2DC-4C9A-4742-B13C-FB6460FD3503}" type="slidenum">
              <a:rPr lang="en-US" strike="noStrike" noProof="1">
                <a:latin typeface="Comic Sans MS" panose="030F0702030302020204" pitchFamily="66" charset="0"/>
                <a:ea typeface="+mn-ea"/>
                <a:cs typeface="+mn-cs"/>
              </a:rPr>
            </a:fld>
            <a:endParaRPr 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1025"/>
          <p:cNvSpPr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/>
              <a:t>Click to edit Master title style</a:t>
            </a:r>
            <a:endParaRPr lang="en-US" altLang="zh-CN"/>
          </a:p>
        </p:txBody>
      </p:sp>
      <p:sp>
        <p:nvSpPr>
          <p:cNvPr id="1027" name="Text Placeholder 1026"/>
          <p:cNvSpPr/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r>
              <a:rPr lang="en-US" altLang="zh-CN"/>
              <a:t>Click to edit Master text styles</a:t>
            </a:r>
            <a:endParaRPr lang="en-US" altLang="zh-CN"/>
          </a:p>
          <a:p>
            <a:pPr lvl="1"/>
            <a:r>
              <a:rPr lang="en-US" altLang="zh-CN"/>
              <a:t>Second level</a:t>
            </a:r>
            <a:endParaRPr lang="en-US" altLang="zh-CN"/>
          </a:p>
          <a:p>
            <a:pPr lvl="2"/>
            <a:r>
              <a:rPr lang="en-US" altLang="zh-CN"/>
              <a:t>Third level</a:t>
            </a:r>
            <a:endParaRPr lang="en-US" altLang="zh-CN"/>
          </a:p>
          <a:p>
            <a:pPr lvl="3"/>
            <a:r>
              <a:rPr lang="en-US" altLang="zh-CN"/>
              <a:t>Fourth level</a:t>
            </a:r>
            <a:endParaRPr lang="en-US" altLang="zh-CN"/>
          </a:p>
          <a:p>
            <a:pPr lvl="4"/>
            <a:r>
              <a:rPr lang="en-US" altLang="zh-CN"/>
              <a:t>Fifth level</a:t>
            </a:r>
            <a:endParaRPr lang="en-US" altLang="zh-CN"/>
          </a:p>
        </p:txBody>
      </p:sp>
      <p:sp>
        <p:nvSpPr>
          <p:cNvPr id="1028" name="Date Placeholder 1027"/>
          <p:cNvSpPr/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 eaLnBrk="1" fontAlgn="base" hangingPunct="1"/>
            <a:fld id="{BB962C8B-B14F-4D97-AF65-F5344CB8AC3E}" type="datetime1">
              <a:rPr lang="en-US" strike="noStrike" noProof="1">
                <a:latin typeface="Comic Sans MS" panose="030F0702030302020204" pitchFamily="66" charset="0"/>
                <a:ea typeface="+mn-ea"/>
                <a:cs typeface="+mn-cs"/>
              </a:rPr>
            </a:fld>
            <a:endParaRPr 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29" name="Footer Placeholder 1028"/>
          <p:cNvSpPr/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eaLnBrk="1" fontAlgn="base" hangingPunct="1"/>
            <a:endParaRPr lang="en-US" strike="noStrike" noProof="1"/>
          </a:p>
        </p:txBody>
      </p:sp>
      <p:sp>
        <p:nvSpPr>
          <p:cNvPr id="1030" name="Slide Number Placeholder 1029"/>
          <p:cNvSpPr/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eaLnBrk="1" fontAlgn="base" hangingPunct="1"/>
            <a:fld id="{9A0DB2DC-4C9A-4742-B13C-FB6460FD3503}" type="slidenum">
              <a:rPr lang="en-US" strike="noStrike" noProof="1">
                <a:latin typeface="Comic Sans MS" panose="030F0702030302020204" pitchFamily="66" charset="0"/>
                <a:ea typeface="+mn-ea"/>
                <a:cs typeface="+mn-cs"/>
              </a:rPr>
            </a:fld>
            <a:endParaRPr lang="en-US" strike="noStrike" noProof="1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1" Type="http://schemas.openxmlformats.org/officeDocument/2006/relationships/hyperlink" Target="../../chi%20so%20IQ.pps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8.GIF"/><Relationship Id="rId1" Type="http://schemas.openxmlformats.org/officeDocument/2006/relationships/image" Target="../media/image7.GI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0.jpeg"/><Relationship Id="rId1" Type="http://schemas.openxmlformats.org/officeDocument/2006/relationships/hyperlink" Target="http://nguoivienxu.vietnamnet.vn/dataimages/200709/original/images1415118_Dinh_Nguyen-ngoai_cung_ben_trai-_tham_tre_em_tai_mot_ngoi_chua.jpg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3" name="Rectangle 2"/>
          <p:cNvSpPr>
            <a:spLocks noGrp="1"/>
          </p:cNvSpPr>
          <p:nvPr>
            <p:ph type="ctrTitle"/>
          </p:nvPr>
        </p:nvSpPr>
        <p:spPr>
          <a:xfrm>
            <a:off x="228600" y="609600"/>
            <a:ext cx="7358063" cy="989013"/>
          </a:xfrm>
          <a:gradFill rotWithShape="1">
            <a:gsLst>
              <a:gs pos="0">
                <a:srgbClr val="A0A000">
                  <a:alpha val="100000"/>
                </a:srgbClr>
              </a:gs>
              <a:gs pos="50000">
                <a:srgbClr val="E6E600">
                  <a:alpha val="100000"/>
                </a:srgbClr>
              </a:gs>
              <a:gs pos="100000">
                <a:srgbClr val="FFFF00">
                  <a:alpha val="100000"/>
                </a:srgbClr>
              </a:gs>
            </a:gsLst>
            <a:lin ang="8100000" scaled="1"/>
            <a:tileRect/>
          </a:gradFill>
        </p:spPr>
        <p:txBody>
          <a:bodyPr anchor="b" anchorCtr="0"/>
          <a:p>
            <a:pPr defTabSz="914400">
              <a:buClrTx/>
              <a:buSzTx/>
              <a:buFontTx/>
              <a:buNone/>
            </a:pPr>
            <a:r>
              <a:rPr lang="en-US" altLang="zh-CN" b="1" kern="1200" baseline="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UNIT 1: MY FRIENDS</a:t>
            </a:r>
            <a:endParaRPr lang="en-US" altLang="zh-CN" b="1" kern="1200" baseline="0" dirty="0">
              <a:solidFill>
                <a:srgbClr val="FF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3314" name="Rectangle 3"/>
          <p:cNvSpPr>
            <a:spLocks noGrp="1"/>
          </p:cNvSpPr>
          <p:nvPr>
            <p:ph type="subTitle" idx="1"/>
          </p:nvPr>
        </p:nvSpPr>
        <p:spPr>
          <a:xfrm>
            <a:off x="609600" y="1828800"/>
            <a:ext cx="6010275" cy="1184275"/>
          </a:xfrm>
          <a:gradFill rotWithShape="1">
            <a:gsLst>
              <a:gs pos="0">
                <a:srgbClr val="A0A000">
                  <a:alpha val="100000"/>
                </a:srgbClr>
              </a:gs>
              <a:gs pos="50000">
                <a:srgbClr val="E6E600">
                  <a:alpha val="100000"/>
                </a:srgbClr>
              </a:gs>
              <a:gs pos="100000">
                <a:srgbClr val="FFFF00">
                  <a:alpha val="100000"/>
                </a:srgbClr>
              </a:gs>
            </a:gsLst>
            <a:lin ang="8100000" scaled="1"/>
            <a:tileRect/>
          </a:gradFill>
        </p:spPr>
        <p:txBody>
          <a:bodyPr anchor="t" anchorCtr="0"/>
          <a:p>
            <a:pPr defTabSz="914400">
              <a:buClrTx/>
              <a:buSzTx/>
              <a:buFontTx/>
            </a:pPr>
            <a:r>
              <a:rPr lang="en-US" altLang="zh-CN" b="1" kern="1200" baseline="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   </a:t>
            </a:r>
            <a:r>
              <a:rPr lang="en-US" altLang="zh-CN" sz="4400" b="1" kern="1200" baseline="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READ</a:t>
            </a:r>
            <a:endParaRPr lang="en-US" altLang="zh-CN" sz="4400" b="1" kern="1200" baseline="0" dirty="0">
              <a:solidFill>
                <a:srgbClr val="FF0000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3315" name="Picture 6"/>
          <p:cNvPicPr>
            <a:picLocks noGrp="1"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07125" y="2514600"/>
            <a:ext cx="2833688" cy="43053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316" name="Picture 7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5463" y="5029200"/>
            <a:ext cx="1366837" cy="1684338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255" name="Rectangle 63"/>
          <p:cNvSpPr/>
          <p:nvPr/>
        </p:nvSpPr>
        <p:spPr>
          <a:xfrm rot="5400000">
            <a:off x="65088" y="2563813"/>
            <a:ext cx="930275" cy="142875"/>
          </a:xfrm>
          <a:prstGeom prst="rect">
            <a:avLst/>
          </a:prstGeom>
          <a:gradFill rotWithShape="1">
            <a:gsLst>
              <a:gs pos="0">
                <a:srgbClr val="CFCFCF"/>
              </a:gs>
              <a:gs pos="100000">
                <a:srgbClr val="5F5F5F"/>
              </a:gs>
            </a:gsLst>
            <a:lin ang="5400000" scaled="1"/>
            <a:tileRect/>
          </a:gradFill>
          <a:ln w="9525">
            <a:noFill/>
          </a:ln>
        </p:spPr>
        <p:txBody>
          <a:bodyPr rot="10800000" vert="eaVert" wrap="none" anchor="ctr" anchorCtr="0"/>
          <a:p>
            <a:endParaRPr lang="en-US" altLang="zh-CN">
              <a:latin typeface="Arial" panose="020B0604020202020204" pitchFamily="34" charset="0"/>
            </a:endParaRPr>
          </a:p>
        </p:txBody>
      </p:sp>
      <p:sp>
        <p:nvSpPr>
          <p:cNvPr id="103" name="Rectangle 63"/>
          <p:cNvSpPr/>
          <p:nvPr/>
        </p:nvSpPr>
        <p:spPr>
          <a:xfrm rot="5400000">
            <a:off x="65088" y="1420813"/>
            <a:ext cx="930275" cy="142875"/>
          </a:xfrm>
          <a:prstGeom prst="rect">
            <a:avLst/>
          </a:prstGeom>
          <a:gradFill rotWithShape="1">
            <a:gsLst>
              <a:gs pos="0">
                <a:srgbClr val="CFCFCF"/>
              </a:gs>
              <a:gs pos="100000">
                <a:srgbClr val="5F5F5F"/>
              </a:gs>
            </a:gsLst>
            <a:lin ang="5400000" scaled="1"/>
            <a:tileRect/>
          </a:gradFill>
          <a:ln w="9525">
            <a:noFill/>
          </a:ln>
        </p:spPr>
        <p:txBody>
          <a:bodyPr rot="10800000" vert="eaVert" wrap="none" anchor="ctr" anchorCtr="0"/>
          <a:p>
            <a:endParaRPr lang="en-US" altLang="zh-CN">
              <a:latin typeface="Arial" panose="020B0604020202020204" pitchFamily="34" charset="0"/>
            </a:endParaRPr>
          </a:p>
        </p:txBody>
      </p:sp>
      <p:sp>
        <p:nvSpPr>
          <p:cNvPr id="104" name="Rectangle 63"/>
          <p:cNvSpPr/>
          <p:nvPr/>
        </p:nvSpPr>
        <p:spPr>
          <a:xfrm rot="5400000">
            <a:off x="57150" y="3768725"/>
            <a:ext cx="928688" cy="142875"/>
          </a:xfrm>
          <a:prstGeom prst="rect">
            <a:avLst/>
          </a:prstGeom>
          <a:gradFill rotWithShape="1">
            <a:gsLst>
              <a:gs pos="0">
                <a:srgbClr val="CFCFCF"/>
              </a:gs>
              <a:gs pos="100000">
                <a:srgbClr val="5F5F5F"/>
              </a:gs>
            </a:gsLst>
            <a:lin ang="5400000" scaled="1"/>
            <a:tileRect/>
          </a:gradFill>
          <a:ln w="9525">
            <a:noFill/>
          </a:ln>
        </p:spPr>
        <p:txBody>
          <a:bodyPr rot="10800000" vert="eaVert" wrap="none" anchor="ctr" anchorCtr="0"/>
          <a:p>
            <a:endParaRPr lang="en-US" altLang="zh-CN">
              <a:latin typeface="Arial" panose="020B0604020202020204" pitchFamily="34" charset="0"/>
            </a:endParaRPr>
          </a:p>
        </p:txBody>
      </p:sp>
      <p:sp>
        <p:nvSpPr>
          <p:cNvPr id="105" name="Rectangle 63"/>
          <p:cNvSpPr/>
          <p:nvPr/>
        </p:nvSpPr>
        <p:spPr>
          <a:xfrm rot="5400000">
            <a:off x="65088" y="4992688"/>
            <a:ext cx="930275" cy="142875"/>
          </a:xfrm>
          <a:prstGeom prst="rect">
            <a:avLst/>
          </a:prstGeom>
          <a:gradFill rotWithShape="1">
            <a:gsLst>
              <a:gs pos="0">
                <a:srgbClr val="CFCFCF"/>
              </a:gs>
              <a:gs pos="100000">
                <a:srgbClr val="5F5F5F"/>
              </a:gs>
            </a:gsLst>
            <a:lin ang="5400000" scaled="1"/>
            <a:tileRect/>
          </a:gradFill>
          <a:ln w="9525">
            <a:noFill/>
          </a:ln>
        </p:spPr>
        <p:txBody>
          <a:bodyPr rot="10800000" vert="eaVert" wrap="none" anchor="ctr" anchorCtr="0"/>
          <a:p>
            <a:endParaRPr lang="en-US" altLang="zh-CN">
              <a:latin typeface="Arial" panose="020B0604020202020204" pitchFamily="34" charset="0"/>
            </a:endParaRPr>
          </a:p>
        </p:txBody>
      </p:sp>
      <p:grpSp>
        <p:nvGrpSpPr>
          <p:cNvPr id="2" name="Group 74"/>
          <p:cNvGrpSpPr/>
          <p:nvPr/>
        </p:nvGrpSpPr>
        <p:grpSpPr>
          <a:xfrm rot="5400000">
            <a:off x="223838" y="1841500"/>
            <a:ext cx="576262" cy="377825"/>
            <a:chOff x="1593" y="1824"/>
            <a:chExt cx="2601" cy="1754"/>
          </a:xfrm>
        </p:grpSpPr>
        <p:sp>
          <p:nvSpPr>
            <p:cNvPr id="8267" name="AutoShape 75"/>
            <p:cNvSpPr>
              <a:spLocks noChangeArrowheads="1"/>
            </p:cNvSpPr>
            <p:nvPr/>
          </p:nvSpPr>
          <p:spPr bwMode="gray">
            <a:xfrm rot="16200000" flipH="1">
              <a:off x="1821" y="2457"/>
              <a:ext cx="310" cy="208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268" name="AutoShape 76"/>
            <p:cNvSpPr>
              <a:spLocks noChangeArrowheads="1"/>
            </p:cNvSpPr>
            <p:nvPr/>
          </p:nvSpPr>
          <p:spPr bwMode="gray">
            <a:xfrm rot="5400000" flipH="1">
              <a:off x="3627" y="2428"/>
              <a:ext cx="310" cy="208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269" name="AutoShape 77"/>
            <p:cNvSpPr>
              <a:spLocks noChangeArrowheads="1"/>
            </p:cNvSpPr>
            <p:nvPr/>
          </p:nvSpPr>
          <p:spPr bwMode="gray">
            <a:xfrm rot="10800000" flipH="1">
              <a:off x="2725" y="3372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3561" name="Oval 78"/>
            <p:cNvSpPr/>
            <p:nvPr/>
          </p:nvSpPr>
          <p:spPr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  <a:tileRect/>
            </a:gradFill>
            <a:ln w="571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rot="10800000" vert="eaVert"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23562" name="Oval 79"/>
            <p:cNvSpPr/>
            <p:nvPr/>
          </p:nvSpPr>
          <p:spPr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 rot="10800000" vert="eaVert"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8272" name="Oval 80"/>
            <p:cNvSpPr>
              <a:spLocks noChangeArrowheads="1"/>
            </p:cNvSpPr>
            <p:nvPr/>
          </p:nvSpPr>
          <p:spPr bwMode="gray">
            <a:xfrm>
              <a:off x="1593" y="2723"/>
              <a:ext cx="2587" cy="42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3564" name="Oval 81"/>
            <p:cNvSpPr/>
            <p:nvPr/>
          </p:nvSpPr>
          <p:spPr>
            <a:xfrm>
              <a:off x="1593" y="2723"/>
              <a:ext cx="2587" cy="428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  <a:tileRect/>
            </a:gradFill>
            <a:ln w="38100">
              <a:noFill/>
            </a:ln>
          </p:spPr>
          <p:txBody>
            <a:bodyPr rot="10800000" vert="eaVert" wrap="none" anchor="ctr" anchorCtr="0">
              <a:spAutoFit/>
            </a:bodyPr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8274" name="Oval 82"/>
            <p:cNvSpPr>
              <a:spLocks noChangeArrowheads="1"/>
            </p:cNvSpPr>
            <p:nvPr/>
          </p:nvSpPr>
          <p:spPr bwMode="gray">
            <a:xfrm>
              <a:off x="1607" y="2082"/>
              <a:ext cx="2587" cy="109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3566" name="Oval 83"/>
            <p:cNvSpPr/>
            <p:nvPr/>
          </p:nvSpPr>
          <p:spPr>
            <a:xfrm>
              <a:off x="1607" y="2082"/>
              <a:ext cx="2587" cy="1099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  <a:tileRect/>
            </a:gradFill>
            <a:ln w="38100">
              <a:noFill/>
            </a:ln>
          </p:spPr>
          <p:txBody>
            <a:bodyPr rot="10800000" vert="eaVert" anchor="ctr" anchorCtr="0">
              <a:spAutoFit/>
            </a:bodyPr>
            <a:p>
              <a:endParaRPr lang="en-US" altLang="zh-CN">
                <a:latin typeface="Arial" panose="020B0604020202020204" pitchFamily="34" charset="0"/>
              </a:endParaRPr>
            </a:p>
          </p:txBody>
        </p:sp>
      </p:grpSp>
      <p:grpSp>
        <p:nvGrpSpPr>
          <p:cNvPr id="3" name="Group 5"/>
          <p:cNvGrpSpPr/>
          <p:nvPr/>
        </p:nvGrpSpPr>
        <p:grpSpPr>
          <a:xfrm>
            <a:off x="1109663" y="1609725"/>
            <a:ext cx="6967537" cy="1138238"/>
            <a:chOff x="384" y="1344"/>
            <a:chExt cx="3072" cy="717"/>
          </a:xfrm>
        </p:grpSpPr>
        <p:sp>
          <p:nvSpPr>
            <p:cNvPr id="8198" name="AutoShape 6"/>
            <p:cNvSpPr>
              <a:spLocks noChangeArrowheads="1"/>
            </p:cNvSpPr>
            <p:nvPr/>
          </p:nvSpPr>
          <p:spPr bwMode="gray">
            <a:xfrm>
              <a:off x="384" y="1344"/>
              <a:ext cx="3072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36471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3569" name="AutoShape 7"/>
            <p:cNvSpPr/>
            <p:nvPr/>
          </p:nvSpPr>
          <p:spPr>
            <a:xfrm>
              <a:off x="448" y="1379"/>
              <a:ext cx="271" cy="331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8200" name="Freeform 8"/>
            <p:cNvSpPr/>
            <p:nvPr/>
          </p:nvSpPr>
          <p:spPr bwMode="gray">
            <a:xfrm>
              <a:off x="488" y="1399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>
                    <a:gamma/>
                    <a:tint val="54510"/>
                    <a:invGamma/>
                  </a:schemeClr>
                </a:gs>
                <a:gs pos="50000">
                  <a:schemeClr val="accent1">
                    <a:alpha val="0"/>
                  </a:schemeClr>
                </a:gs>
                <a:gs pos="100000">
                  <a:schemeClr val="accent1">
                    <a:gamma/>
                    <a:tint val="54510"/>
                    <a:invGamma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201" name="Text Box 9"/>
            <p:cNvSpPr txBox="1">
              <a:spLocks noChangeArrowheads="1"/>
            </p:cNvSpPr>
            <p:nvPr/>
          </p:nvSpPr>
          <p:spPr bwMode="gray">
            <a:xfrm>
              <a:off x="478" y="1383"/>
              <a:ext cx="211" cy="327"/>
            </a:xfrm>
            <a:prstGeom prst="rect">
              <a:avLst/>
            </a:prstGeom>
            <a:noFill/>
            <a:ln w="9525" algn="ctr">
              <a:noFill/>
              <a:miter lim="800000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>
              <a:spAutoFit/>
            </a:bodyPr>
            <a:lstStyle/>
            <a:p>
              <a:pPr marR="0" algn="ctr" defTabSz="914400" eaLnBrk="0" fontAlgn="auto" hangingPunct="0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sz="2800" b="1" kern="1200" cap="none" spc="0" normalizeH="0" baseline="0" noProof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ea typeface="+mn-ea"/>
                  <a:cs typeface="+mn-cs"/>
                </a:rPr>
                <a:t>A</a:t>
              </a:r>
              <a:endParaRPr kumimoji="0" lang="en-US" sz="2800" b="1" kern="1200" cap="none" spc="0" normalizeH="0" baseline="0" noProof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3572" name="Text Box 10"/>
            <p:cNvSpPr txBox="1"/>
            <p:nvPr/>
          </p:nvSpPr>
          <p:spPr>
            <a:xfrm>
              <a:off x="719" y="1383"/>
              <a:ext cx="2737" cy="67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pPr eaLnBrk="0" hangingPunct="0"/>
              <a:r>
                <a:rPr lang="en-US" altLang="zh-CN" sz="3200" b="1">
                  <a:latin typeface="Arial" panose="020B0604020202020204" pitchFamily="34" charset="0"/>
                </a:rPr>
                <a:t> three</a:t>
              </a:r>
              <a:endParaRPr lang="en-US" altLang="zh-CN" sz="3200" b="1">
                <a:latin typeface="Arial" panose="020B0604020202020204" pitchFamily="34" charset="0"/>
              </a:endParaRPr>
            </a:p>
            <a:p>
              <a:pPr eaLnBrk="0" hangingPunct="0"/>
              <a:endParaRPr lang="en-US" altLang="zh-CN" sz="3200" b="1">
                <a:latin typeface="Arial" panose="020B0604020202020204" pitchFamily="34" charset="0"/>
              </a:endParaRPr>
            </a:p>
          </p:txBody>
        </p:sp>
      </p:grpSp>
      <p:pic>
        <p:nvPicPr>
          <p:cNvPr id="30742" name="AutoShape 17"/>
          <p:cNvPicPr/>
          <p:nvPr/>
        </p:nvPicPr>
        <p:blipFill>
          <a:blip r:embed="rId1"/>
          <a:stretch>
            <a:fillRect/>
          </a:stretch>
        </p:blipFill>
        <p:spPr>
          <a:xfrm>
            <a:off x="647700" y="0"/>
            <a:ext cx="7658100" cy="15779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743" name="Text Box 30742"/>
          <p:cNvSpPr txBox="1"/>
          <p:nvPr/>
        </p:nvSpPr>
        <p:spPr>
          <a:xfrm>
            <a:off x="1047750" y="304800"/>
            <a:ext cx="7302500" cy="1017588"/>
          </a:xfrm>
          <a:prstGeom prst="rect">
            <a:avLst/>
          </a:prstGeom>
          <a:noFill/>
          <a:ln w="9525">
            <a:noFill/>
          </a:ln>
        </p:spPr>
        <p:txBody>
          <a:bodyPr lIns="36000" tIns="36000" rIns="36000" bIns="36000" anchor="ctr" anchorCtr="0"/>
          <a:p>
            <a:pPr marR="0" defTabSz="914400">
              <a:buClrTx/>
              <a:buSzTx/>
              <a:buFontTx/>
              <a:buNone/>
            </a:pPr>
            <a:r>
              <a:rPr kumimoji="0" sz="3200" b="1" kern="1200" cap="none" spc="0" normalizeH="0" baseline="0" noProof="1" err="1">
                <a:solidFill>
                  <a:srgbClr val="FFFF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a.</a:t>
            </a:r>
            <a:r>
              <a:rPr kumimoji="0" lang="en-US" sz="3200" b="1" kern="1200" cap="none" spc="0" normalizeH="0" baseline="0" noProof="1" err="1">
                <a:solidFill>
                  <a:srgbClr val="FFFF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sz="3200" b="1" kern="1200" cap="none" spc="0" normalizeH="0" baseline="0" noProof="1" err="1">
                <a:solidFill>
                  <a:srgbClr val="FFFF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Ba</a:t>
            </a:r>
            <a:r>
              <a:rPr kumimoji="0" sz="3200" b="1" kern="1200" cap="none" spc="0" normalizeH="0" baseline="0" noProof="1">
                <a:solidFill>
                  <a:srgbClr val="FFFF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 talks about_______ of his friends .</a:t>
            </a:r>
            <a:endParaRPr kumimoji="0" sz="3200" b="1" kern="1200" cap="none" spc="0" normalizeH="0" baseline="0" noProof="1">
              <a:solidFill>
                <a:srgbClr val="FFFF00"/>
              </a:solidFill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4" name="Group 27"/>
          <p:cNvGrpSpPr/>
          <p:nvPr/>
        </p:nvGrpSpPr>
        <p:grpSpPr>
          <a:xfrm rot="5400000">
            <a:off x="26988" y="1477963"/>
            <a:ext cx="993775" cy="930275"/>
            <a:chOff x="1872" y="1824"/>
            <a:chExt cx="2014" cy="1821"/>
          </a:xfrm>
        </p:grpSpPr>
        <p:sp>
          <p:nvSpPr>
            <p:cNvPr id="8220" name="AutoShape 28"/>
            <p:cNvSpPr>
              <a:spLocks noChangeArrowheads="1"/>
            </p:cNvSpPr>
            <p:nvPr/>
          </p:nvSpPr>
          <p:spPr bwMode="gray">
            <a:xfrm rot="16200000" flipH="1">
              <a:off x="1821" y="2555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221" name="AutoShape 29"/>
            <p:cNvSpPr>
              <a:spLocks noChangeArrowheads="1"/>
            </p:cNvSpPr>
            <p:nvPr/>
          </p:nvSpPr>
          <p:spPr bwMode="gray">
            <a:xfrm rot="5400000" flipH="1">
              <a:off x="3629" y="2521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222" name="AutoShape 30"/>
            <p:cNvSpPr>
              <a:spLocks noChangeArrowheads="1"/>
            </p:cNvSpPr>
            <p:nvPr/>
          </p:nvSpPr>
          <p:spPr bwMode="gray">
            <a:xfrm rot="10800000" flipH="1">
              <a:off x="2726" y="3440"/>
              <a:ext cx="306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3579" name="Oval 31"/>
            <p:cNvSpPr/>
            <p:nvPr/>
          </p:nvSpPr>
          <p:spPr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  <a:tileRect/>
            </a:gradFill>
            <a:ln w="571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rot="10800000" vert="eaVert"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23580" name="Oval 32"/>
            <p:cNvSpPr/>
            <p:nvPr/>
          </p:nvSpPr>
          <p:spPr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 rot="10800000" vert="eaVert"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8225" name="Oval 33"/>
            <p:cNvSpPr>
              <a:spLocks noChangeArrowheads="1"/>
            </p:cNvSpPr>
            <p:nvPr/>
          </p:nvSpPr>
          <p:spPr bwMode="gray">
            <a:xfrm>
              <a:off x="2307" y="2924"/>
              <a:ext cx="1163" cy="180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3582" name="Oval 34"/>
            <p:cNvSpPr/>
            <p:nvPr/>
          </p:nvSpPr>
          <p:spPr>
            <a:xfrm>
              <a:off x="2307" y="2924"/>
              <a:ext cx="1163" cy="180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  <a:tileRect/>
            </a:gradFill>
            <a:ln w="38100">
              <a:noFill/>
            </a:ln>
          </p:spPr>
          <p:txBody>
            <a:bodyPr rot="10800000" vert="eaVert" wrap="none" anchor="ctr" anchorCtr="0">
              <a:spAutoFit/>
            </a:bodyPr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8227" name="Oval 35"/>
            <p:cNvSpPr>
              <a:spLocks noChangeArrowheads="1"/>
            </p:cNvSpPr>
            <p:nvPr/>
          </p:nvSpPr>
          <p:spPr bwMode="gray">
            <a:xfrm>
              <a:off x="2304" y="2082"/>
              <a:ext cx="1163" cy="1100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3584" name="Oval 36"/>
            <p:cNvSpPr/>
            <p:nvPr/>
          </p:nvSpPr>
          <p:spPr>
            <a:xfrm>
              <a:off x="2304" y="2082"/>
              <a:ext cx="1163" cy="1100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  <a:tileRect/>
            </a:gradFill>
            <a:ln w="38100">
              <a:noFill/>
            </a:ln>
          </p:spPr>
          <p:txBody>
            <a:bodyPr rot="10800000" vert="eaVert" anchor="ctr" anchorCtr="0">
              <a:spAutoFit/>
            </a:bodyPr>
            <a:p>
              <a:endParaRPr lang="en-US" altLang="zh-CN" b="1">
                <a:solidFill>
                  <a:srgbClr val="0000FF"/>
                </a:solidFill>
                <a:latin typeface="Arial" panose="020B0604020202020204" pitchFamily="34" charset="0"/>
                <a:sym typeface="Wingdings 2" panose="05020102010507070707" pitchFamily="18" charset="2"/>
              </a:endParaRPr>
            </a:p>
          </p:txBody>
        </p:sp>
      </p:grpSp>
      <p:grpSp>
        <p:nvGrpSpPr>
          <p:cNvPr id="5" name="Group 74"/>
          <p:cNvGrpSpPr/>
          <p:nvPr/>
        </p:nvGrpSpPr>
        <p:grpSpPr>
          <a:xfrm rot="5400000">
            <a:off x="233363" y="3065463"/>
            <a:ext cx="574675" cy="377825"/>
            <a:chOff x="1593" y="1824"/>
            <a:chExt cx="2601" cy="1754"/>
          </a:xfrm>
        </p:grpSpPr>
        <p:sp>
          <p:nvSpPr>
            <p:cNvPr id="94" name="AutoShape 75"/>
            <p:cNvSpPr>
              <a:spLocks noChangeArrowheads="1"/>
            </p:cNvSpPr>
            <p:nvPr/>
          </p:nvSpPr>
          <p:spPr bwMode="gray">
            <a:xfrm rot="16200000" flipH="1">
              <a:off x="1821" y="2457"/>
              <a:ext cx="310" cy="208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5" name="AutoShape 76"/>
            <p:cNvSpPr>
              <a:spLocks noChangeArrowheads="1"/>
            </p:cNvSpPr>
            <p:nvPr/>
          </p:nvSpPr>
          <p:spPr bwMode="gray">
            <a:xfrm rot="5400000" flipH="1">
              <a:off x="3627" y="2428"/>
              <a:ext cx="310" cy="208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6" name="AutoShape 77"/>
            <p:cNvSpPr>
              <a:spLocks noChangeArrowheads="1"/>
            </p:cNvSpPr>
            <p:nvPr/>
          </p:nvSpPr>
          <p:spPr bwMode="gray">
            <a:xfrm rot="10800000" flipH="1">
              <a:off x="2725" y="3372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3589" name="Oval 78"/>
            <p:cNvSpPr/>
            <p:nvPr/>
          </p:nvSpPr>
          <p:spPr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  <a:tileRect/>
            </a:gradFill>
            <a:ln w="571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rot="10800000" vert="eaVert"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23590" name="Oval 79"/>
            <p:cNvSpPr/>
            <p:nvPr/>
          </p:nvSpPr>
          <p:spPr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 rot="10800000" vert="eaVert"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99" name="Oval 80"/>
            <p:cNvSpPr>
              <a:spLocks noChangeArrowheads="1"/>
            </p:cNvSpPr>
            <p:nvPr/>
          </p:nvSpPr>
          <p:spPr bwMode="gray">
            <a:xfrm>
              <a:off x="1593" y="2723"/>
              <a:ext cx="2587" cy="42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3592" name="Oval 81"/>
            <p:cNvSpPr/>
            <p:nvPr/>
          </p:nvSpPr>
          <p:spPr>
            <a:xfrm>
              <a:off x="1593" y="2723"/>
              <a:ext cx="2587" cy="428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  <a:tileRect/>
            </a:gradFill>
            <a:ln w="38100">
              <a:noFill/>
            </a:ln>
          </p:spPr>
          <p:txBody>
            <a:bodyPr rot="10800000" vert="eaVert" wrap="none" anchor="ctr" anchorCtr="0">
              <a:spAutoFit/>
            </a:bodyPr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101" name="Oval 82"/>
            <p:cNvSpPr>
              <a:spLocks noChangeArrowheads="1"/>
            </p:cNvSpPr>
            <p:nvPr/>
          </p:nvSpPr>
          <p:spPr bwMode="gray">
            <a:xfrm>
              <a:off x="1607" y="2082"/>
              <a:ext cx="2587" cy="109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3594" name="Oval 83"/>
            <p:cNvSpPr/>
            <p:nvPr/>
          </p:nvSpPr>
          <p:spPr>
            <a:xfrm>
              <a:off x="1607" y="2082"/>
              <a:ext cx="2587" cy="1099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  <a:tileRect/>
            </a:gradFill>
            <a:ln w="38100">
              <a:noFill/>
            </a:ln>
          </p:spPr>
          <p:txBody>
            <a:bodyPr rot="10800000" vert="eaVert" anchor="ctr" anchorCtr="0">
              <a:spAutoFit/>
            </a:bodyPr>
            <a:p>
              <a:endParaRPr lang="en-US" altLang="zh-CN">
                <a:latin typeface="Arial" panose="020B0604020202020204" pitchFamily="34" charset="0"/>
              </a:endParaRPr>
            </a:p>
          </p:txBody>
        </p:sp>
      </p:grpSp>
      <p:grpSp>
        <p:nvGrpSpPr>
          <p:cNvPr id="6" name="Group 74"/>
          <p:cNvGrpSpPr/>
          <p:nvPr/>
        </p:nvGrpSpPr>
        <p:grpSpPr>
          <a:xfrm rot="5400000">
            <a:off x="233363" y="4262438"/>
            <a:ext cx="574675" cy="377825"/>
            <a:chOff x="1593" y="1824"/>
            <a:chExt cx="2601" cy="1754"/>
          </a:xfrm>
        </p:grpSpPr>
        <p:sp>
          <p:nvSpPr>
            <p:cNvPr id="107" name="AutoShape 75"/>
            <p:cNvSpPr>
              <a:spLocks noChangeArrowheads="1"/>
            </p:cNvSpPr>
            <p:nvPr/>
          </p:nvSpPr>
          <p:spPr bwMode="gray">
            <a:xfrm rot="16200000" flipH="1">
              <a:off x="1821" y="2457"/>
              <a:ext cx="310" cy="208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8" name="AutoShape 76"/>
            <p:cNvSpPr>
              <a:spLocks noChangeArrowheads="1"/>
            </p:cNvSpPr>
            <p:nvPr/>
          </p:nvSpPr>
          <p:spPr bwMode="gray">
            <a:xfrm rot="5400000" flipH="1">
              <a:off x="3627" y="2428"/>
              <a:ext cx="310" cy="208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9" name="AutoShape 77"/>
            <p:cNvSpPr>
              <a:spLocks noChangeArrowheads="1"/>
            </p:cNvSpPr>
            <p:nvPr/>
          </p:nvSpPr>
          <p:spPr bwMode="gray">
            <a:xfrm rot="10800000" flipH="1">
              <a:off x="2725" y="3372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3599" name="Oval 78"/>
            <p:cNvSpPr/>
            <p:nvPr/>
          </p:nvSpPr>
          <p:spPr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  <a:tileRect/>
            </a:gradFill>
            <a:ln w="571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rot="10800000" vert="eaVert"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23600" name="Oval 79"/>
            <p:cNvSpPr/>
            <p:nvPr/>
          </p:nvSpPr>
          <p:spPr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 rot="10800000" vert="eaVert"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112" name="Oval 80"/>
            <p:cNvSpPr>
              <a:spLocks noChangeArrowheads="1"/>
            </p:cNvSpPr>
            <p:nvPr/>
          </p:nvSpPr>
          <p:spPr bwMode="gray">
            <a:xfrm>
              <a:off x="1593" y="2723"/>
              <a:ext cx="2587" cy="42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3602" name="Oval 81"/>
            <p:cNvSpPr/>
            <p:nvPr/>
          </p:nvSpPr>
          <p:spPr>
            <a:xfrm>
              <a:off x="1593" y="2723"/>
              <a:ext cx="2587" cy="428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  <a:tileRect/>
            </a:gradFill>
            <a:ln w="38100">
              <a:noFill/>
            </a:ln>
          </p:spPr>
          <p:txBody>
            <a:bodyPr rot="10800000" vert="eaVert" wrap="none" anchor="ctr" anchorCtr="0">
              <a:spAutoFit/>
            </a:bodyPr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114" name="Oval 82"/>
            <p:cNvSpPr>
              <a:spLocks noChangeArrowheads="1"/>
            </p:cNvSpPr>
            <p:nvPr/>
          </p:nvSpPr>
          <p:spPr bwMode="gray">
            <a:xfrm>
              <a:off x="1607" y="2082"/>
              <a:ext cx="2587" cy="109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3604" name="Oval 83"/>
            <p:cNvSpPr/>
            <p:nvPr/>
          </p:nvSpPr>
          <p:spPr>
            <a:xfrm>
              <a:off x="1607" y="2082"/>
              <a:ext cx="2587" cy="1099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  <a:tileRect/>
            </a:gradFill>
            <a:ln w="38100">
              <a:noFill/>
            </a:ln>
          </p:spPr>
          <p:txBody>
            <a:bodyPr rot="10800000" vert="eaVert" anchor="ctr" anchorCtr="0">
              <a:spAutoFit/>
            </a:bodyPr>
            <a:p>
              <a:endParaRPr lang="en-US" altLang="zh-CN">
                <a:latin typeface="Arial" panose="020B0604020202020204" pitchFamily="34" charset="0"/>
              </a:endParaRPr>
            </a:p>
          </p:txBody>
        </p:sp>
      </p:grpSp>
      <p:grpSp>
        <p:nvGrpSpPr>
          <p:cNvPr id="7" name="Group 74"/>
          <p:cNvGrpSpPr/>
          <p:nvPr/>
        </p:nvGrpSpPr>
        <p:grpSpPr>
          <a:xfrm rot="5400000">
            <a:off x="233363" y="5405438"/>
            <a:ext cx="574675" cy="377825"/>
            <a:chOff x="1593" y="1824"/>
            <a:chExt cx="2601" cy="1754"/>
          </a:xfrm>
        </p:grpSpPr>
        <p:sp>
          <p:nvSpPr>
            <p:cNvPr id="117" name="AutoShape 75"/>
            <p:cNvSpPr>
              <a:spLocks noChangeArrowheads="1"/>
            </p:cNvSpPr>
            <p:nvPr/>
          </p:nvSpPr>
          <p:spPr bwMode="gray">
            <a:xfrm rot="16200000" flipH="1">
              <a:off x="1821" y="2457"/>
              <a:ext cx="310" cy="208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8" name="AutoShape 76"/>
            <p:cNvSpPr>
              <a:spLocks noChangeArrowheads="1"/>
            </p:cNvSpPr>
            <p:nvPr/>
          </p:nvSpPr>
          <p:spPr bwMode="gray">
            <a:xfrm rot="5400000" flipH="1">
              <a:off x="3627" y="2428"/>
              <a:ext cx="310" cy="208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9" name="AutoShape 77"/>
            <p:cNvSpPr>
              <a:spLocks noChangeArrowheads="1"/>
            </p:cNvSpPr>
            <p:nvPr/>
          </p:nvSpPr>
          <p:spPr bwMode="gray">
            <a:xfrm rot="10800000" flipH="1">
              <a:off x="2725" y="3372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3609" name="Oval 78"/>
            <p:cNvSpPr/>
            <p:nvPr/>
          </p:nvSpPr>
          <p:spPr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  <a:tileRect/>
            </a:gradFill>
            <a:ln w="571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rot="10800000" vert="eaVert"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23610" name="Oval 79"/>
            <p:cNvSpPr/>
            <p:nvPr/>
          </p:nvSpPr>
          <p:spPr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 rot="10800000" vert="eaVert"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122" name="Oval 80"/>
            <p:cNvSpPr>
              <a:spLocks noChangeArrowheads="1"/>
            </p:cNvSpPr>
            <p:nvPr/>
          </p:nvSpPr>
          <p:spPr bwMode="gray">
            <a:xfrm>
              <a:off x="1593" y="2723"/>
              <a:ext cx="2587" cy="42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3612" name="Oval 81"/>
            <p:cNvSpPr/>
            <p:nvPr/>
          </p:nvSpPr>
          <p:spPr>
            <a:xfrm>
              <a:off x="1593" y="2723"/>
              <a:ext cx="2587" cy="428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  <a:tileRect/>
            </a:gradFill>
            <a:ln w="38100">
              <a:noFill/>
            </a:ln>
          </p:spPr>
          <p:txBody>
            <a:bodyPr rot="10800000" vert="eaVert" wrap="none" anchor="ctr" anchorCtr="0">
              <a:spAutoFit/>
            </a:bodyPr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124" name="Oval 82"/>
            <p:cNvSpPr>
              <a:spLocks noChangeArrowheads="1"/>
            </p:cNvSpPr>
            <p:nvPr/>
          </p:nvSpPr>
          <p:spPr bwMode="gray">
            <a:xfrm>
              <a:off x="1607" y="2082"/>
              <a:ext cx="2587" cy="109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3614" name="Oval 83"/>
            <p:cNvSpPr/>
            <p:nvPr/>
          </p:nvSpPr>
          <p:spPr>
            <a:xfrm>
              <a:off x="1607" y="2082"/>
              <a:ext cx="2587" cy="1099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  <a:tileRect/>
            </a:gradFill>
            <a:ln w="38100">
              <a:noFill/>
            </a:ln>
          </p:spPr>
          <p:txBody>
            <a:bodyPr rot="10800000" vert="eaVert" anchor="ctr" anchorCtr="0">
              <a:spAutoFit/>
            </a:bodyPr>
            <a:p>
              <a:endParaRPr lang="en-US" altLang="zh-CN">
                <a:latin typeface="Arial" panose="020B0604020202020204" pitchFamily="34" charset="0"/>
              </a:endParaRPr>
            </a:p>
          </p:txBody>
        </p:sp>
      </p:grpSp>
      <p:grpSp>
        <p:nvGrpSpPr>
          <p:cNvPr id="8" name="Group 11"/>
          <p:cNvGrpSpPr/>
          <p:nvPr/>
        </p:nvGrpSpPr>
        <p:grpSpPr>
          <a:xfrm>
            <a:off x="1143000" y="2895600"/>
            <a:ext cx="6934200" cy="639763"/>
            <a:chOff x="508" y="2112"/>
            <a:chExt cx="3072" cy="403"/>
          </a:xfrm>
        </p:grpSpPr>
        <p:sp>
          <p:nvSpPr>
            <p:cNvPr id="8204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3072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39216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205" name="AutoShape 13"/>
            <p:cNvSpPr>
              <a:spLocks noChangeArrowheads="1"/>
            </p:cNvSpPr>
            <p:nvPr/>
          </p:nvSpPr>
          <p:spPr bwMode="gray">
            <a:xfrm>
              <a:off x="514" y="2147"/>
              <a:ext cx="272" cy="352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206" name="Freeform 14"/>
            <p:cNvSpPr/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207" name="Text Box 15"/>
            <p:cNvSpPr txBox="1">
              <a:spLocks noChangeArrowheads="1"/>
            </p:cNvSpPr>
            <p:nvPr/>
          </p:nvSpPr>
          <p:spPr bwMode="gray">
            <a:xfrm>
              <a:off x="561" y="2139"/>
              <a:ext cx="196" cy="327"/>
            </a:xfrm>
            <a:prstGeom prst="rect">
              <a:avLst/>
            </a:prstGeom>
            <a:noFill/>
            <a:ln w="9525" algn="ctr">
              <a:noFill/>
              <a:miter lim="800000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/>
            <a:p>
              <a:pPr marR="0" algn="ctr" defTabSz="914400" eaLnBrk="0" fontAlgn="auto" hangingPunct="0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sz="2800" b="1" kern="1200" cap="none" spc="0" normalizeH="0" baseline="0" noProof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ea typeface="+mn-ea"/>
                  <a:cs typeface="+mn-cs"/>
                </a:rPr>
                <a:t>B</a:t>
              </a:r>
              <a:endParaRPr kumimoji="0" lang="en-US" sz="2800" b="1" kern="1200" cap="none" spc="0" normalizeH="0" baseline="0" noProof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3620" name="Text Box 16"/>
            <p:cNvSpPr txBox="1"/>
            <p:nvPr/>
          </p:nvSpPr>
          <p:spPr>
            <a:xfrm>
              <a:off x="778" y="2147"/>
              <a:ext cx="2762" cy="36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pPr eaLnBrk="0" hangingPunct="0"/>
              <a:r>
                <a:rPr lang="en-US" altLang="zh-CN" sz="2000" b="1">
                  <a:latin typeface="Arial" panose="020B0604020202020204" pitchFamily="34" charset="0"/>
                </a:rPr>
                <a:t>    </a:t>
              </a:r>
              <a:r>
                <a:rPr lang="en-US" altLang="zh-CN" sz="3200" b="1">
                  <a:latin typeface="Arial" panose="020B0604020202020204" pitchFamily="34" charset="0"/>
                </a:rPr>
                <a:t> all</a:t>
              </a:r>
              <a:endParaRPr lang="en-US" altLang="zh-CN" sz="3200" b="1">
                <a:latin typeface="Arial" panose="020B0604020202020204" pitchFamily="34" charset="0"/>
              </a:endParaRPr>
            </a:p>
          </p:txBody>
        </p:sp>
      </p:grpSp>
      <p:grpSp>
        <p:nvGrpSpPr>
          <p:cNvPr id="9" name="Group 37"/>
          <p:cNvGrpSpPr/>
          <p:nvPr/>
        </p:nvGrpSpPr>
        <p:grpSpPr>
          <a:xfrm rot="5400000">
            <a:off x="-1587" y="2773363"/>
            <a:ext cx="993775" cy="930275"/>
            <a:chOff x="1872" y="1824"/>
            <a:chExt cx="2014" cy="1821"/>
          </a:xfrm>
        </p:grpSpPr>
        <p:sp>
          <p:nvSpPr>
            <p:cNvPr id="8230" name="AutoShape 38"/>
            <p:cNvSpPr>
              <a:spLocks noChangeArrowheads="1"/>
            </p:cNvSpPr>
            <p:nvPr/>
          </p:nvSpPr>
          <p:spPr bwMode="gray">
            <a:xfrm rot="16200000" flipH="1">
              <a:off x="1821" y="2555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231" name="AutoShape 39"/>
            <p:cNvSpPr>
              <a:spLocks noChangeArrowheads="1"/>
            </p:cNvSpPr>
            <p:nvPr/>
          </p:nvSpPr>
          <p:spPr bwMode="gray">
            <a:xfrm rot="5400000" flipH="1">
              <a:off x="3629" y="2521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232" name="AutoShape 40"/>
            <p:cNvSpPr>
              <a:spLocks noChangeArrowheads="1"/>
            </p:cNvSpPr>
            <p:nvPr/>
          </p:nvSpPr>
          <p:spPr bwMode="gray">
            <a:xfrm rot="10800000" flipH="1">
              <a:off x="2726" y="3440"/>
              <a:ext cx="306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3625" name="Oval 41"/>
            <p:cNvSpPr/>
            <p:nvPr/>
          </p:nvSpPr>
          <p:spPr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  <a:tileRect/>
            </a:gradFill>
            <a:ln w="571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rot="10800000" vert="eaVert"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23626" name="Oval 42"/>
            <p:cNvSpPr/>
            <p:nvPr/>
          </p:nvSpPr>
          <p:spPr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 rot="10800000" vert="eaVert"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8235" name="Oval 43"/>
            <p:cNvSpPr>
              <a:spLocks noChangeArrowheads="1"/>
            </p:cNvSpPr>
            <p:nvPr/>
          </p:nvSpPr>
          <p:spPr bwMode="gray">
            <a:xfrm>
              <a:off x="2307" y="2924"/>
              <a:ext cx="1163" cy="180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3628" name="Oval 44"/>
            <p:cNvSpPr/>
            <p:nvPr/>
          </p:nvSpPr>
          <p:spPr>
            <a:xfrm>
              <a:off x="2307" y="2924"/>
              <a:ext cx="1163" cy="180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  <a:tileRect/>
            </a:gradFill>
            <a:ln w="38100">
              <a:noFill/>
            </a:ln>
          </p:spPr>
          <p:txBody>
            <a:bodyPr rot="10800000" vert="eaVert" wrap="none" anchor="ctr" anchorCtr="0">
              <a:spAutoFit/>
            </a:bodyPr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8237" name="Oval 45"/>
            <p:cNvSpPr>
              <a:spLocks noChangeArrowheads="1"/>
            </p:cNvSpPr>
            <p:nvPr/>
          </p:nvSpPr>
          <p:spPr bwMode="gray">
            <a:xfrm>
              <a:off x="2304" y="2082"/>
              <a:ext cx="1163" cy="1100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3630" name="Oval 46"/>
            <p:cNvSpPr/>
            <p:nvPr/>
          </p:nvSpPr>
          <p:spPr>
            <a:xfrm>
              <a:off x="2304" y="2082"/>
              <a:ext cx="1163" cy="1100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  <a:tileRect/>
            </a:gradFill>
            <a:ln w="38100">
              <a:noFill/>
            </a:ln>
          </p:spPr>
          <p:txBody>
            <a:bodyPr rot="10800000" vert="eaVert" anchor="ctr" anchorCtr="0">
              <a:spAutoFit/>
            </a:bodyPr>
            <a:p>
              <a:endParaRPr lang="en-US" altLang="zh-CN">
                <a:latin typeface="Arial" panose="020B0604020202020204" pitchFamily="34" charset="0"/>
              </a:endParaRPr>
            </a:p>
          </p:txBody>
        </p:sp>
      </p:grpSp>
      <p:grpSp>
        <p:nvGrpSpPr>
          <p:cNvPr id="10" name="Group 27"/>
          <p:cNvGrpSpPr/>
          <p:nvPr/>
        </p:nvGrpSpPr>
        <p:grpSpPr>
          <a:xfrm rot="5400000">
            <a:off x="-30162" y="3986213"/>
            <a:ext cx="992187" cy="930275"/>
            <a:chOff x="1872" y="1824"/>
            <a:chExt cx="2014" cy="1821"/>
          </a:xfrm>
        </p:grpSpPr>
        <p:sp>
          <p:nvSpPr>
            <p:cNvPr id="133" name="AutoShape 28"/>
            <p:cNvSpPr>
              <a:spLocks noChangeArrowheads="1"/>
            </p:cNvSpPr>
            <p:nvPr/>
          </p:nvSpPr>
          <p:spPr bwMode="gray">
            <a:xfrm rot="16200000" flipH="1">
              <a:off x="1821" y="2555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4" name="AutoShape 29"/>
            <p:cNvSpPr>
              <a:spLocks noChangeArrowheads="1"/>
            </p:cNvSpPr>
            <p:nvPr/>
          </p:nvSpPr>
          <p:spPr bwMode="gray">
            <a:xfrm rot="5400000" flipH="1">
              <a:off x="3629" y="2521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5" name="AutoShape 30"/>
            <p:cNvSpPr>
              <a:spLocks noChangeArrowheads="1"/>
            </p:cNvSpPr>
            <p:nvPr/>
          </p:nvSpPr>
          <p:spPr bwMode="gray">
            <a:xfrm rot="10800000" flipH="1">
              <a:off x="2726" y="3440"/>
              <a:ext cx="306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3635" name="Oval 31"/>
            <p:cNvSpPr/>
            <p:nvPr/>
          </p:nvSpPr>
          <p:spPr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  <a:tileRect/>
            </a:gradFill>
            <a:ln w="571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rot="10800000" vert="eaVert"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23636" name="Oval 32"/>
            <p:cNvSpPr/>
            <p:nvPr/>
          </p:nvSpPr>
          <p:spPr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 rot="10800000" vert="eaVert"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138" name="Oval 33"/>
            <p:cNvSpPr>
              <a:spLocks noChangeArrowheads="1"/>
            </p:cNvSpPr>
            <p:nvPr/>
          </p:nvSpPr>
          <p:spPr bwMode="gray">
            <a:xfrm>
              <a:off x="2307" y="2924"/>
              <a:ext cx="1163" cy="180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3638" name="Oval 34"/>
            <p:cNvSpPr/>
            <p:nvPr/>
          </p:nvSpPr>
          <p:spPr>
            <a:xfrm>
              <a:off x="2307" y="2924"/>
              <a:ext cx="1163" cy="180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  <a:tileRect/>
            </a:gradFill>
            <a:ln w="38100">
              <a:noFill/>
            </a:ln>
          </p:spPr>
          <p:txBody>
            <a:bodyPr rot="10800000" vert="eaVert" wrap="none" anchor="ctr" anchorCtr="0">
              <a:spAutoFit/>
            </a:bodyPr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140" name="Oval 35"/>
            <p:cNvSpPr>
              <a:spLocks noChangeArrowheads="1"/>
            </p:cNvSpPr>
            <p:nvPr/>
          </p:nvSpPr>
          <p:spPr bwMode="gray">
            <a:xfrm>
              <a:off x="2304" y="2082"/>
              <a:ext cx="1163" cy="1100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3640" name="Oval 36"/>
            <p:cNvSpPr/>
            <p:nvPr/>
          </p:nvSpPr>
          <p:spPr>
            <a:xfrm>
              <a:off x="2304" y="2082"/>
              <a:ext cx="1163" cy="1100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  <a:tileRect/>
            </a:gradFill>
            <a:ln w="38100">
              <a:noFill/>
            </a:ln>
          </p:spPr>
          <p:txBody>
            <a:bodyPr rot="10800000" vert="eaVert" anchor="ctr" anchorCtr="0">
              <a:spAutoFit/>
            </a:bodyPr>
            <a:p>
              <a:endParaRPr lang="en-US" altLang="zh-CN">
                <a:latin typeface="Arial" panose="020B0604020202020204" pitchFamily="34" charset="0"/>
              </a:endParaRP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1219200" y="5257800"/>
            <a:ext cx="6858000" cy="642938"/>
            <a:chOff x="508" y="2112"/>
            <a:chExt cx="3072" cy="405"/>
          </a:xfrm>
        </p:grpSpPr>
        <p:sp>
          <p:nvSpPr>
            <p:cNvPr id="143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3072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39216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44" name="AutoShape 13"/>
            <p:cNvSpPr>
              <a:spLocks noChangeArrowheads="1"/>
            </p:cNvSpPr>
            <p:nvPr/>
          </p:nvSpPr>
          <p:spPr bwMode="gray">
            <a:xfrm>
              <a:off x="514" y="2134"/>
              <a:ext cx="273" cy="360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45" name="Freeform 14"/>
            <p:cNvSpPr/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46" name="Text Box 15"/>
            <p:cNvSpPr txBox="1">
              <a:spLocks noChangeArrowheads="1"/>
            </p:cNvSpPr>
            <p:nvPr/>
          </p:nvSpPr>
          <p:spPr bwMode="gray">
            <a:xfrm>
              <a:off x="565" y="2139"/>
              <a:ext cx="199" cy="327"/>
            </a:xfrm>
            <a:prstGeom prst="rect">
              <a:avLst/>
            </a:prstGeom>
            <a:noFill/>
            <a:ln w="9525" algn="ctr">
              <a:noFill/>
              <a:miter lim="800000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/>
            <a:p>
              <a:pPr marR="0" algn="ctr" defTabSz="914400" eaLnBrk="0" fontAlgn="auto" hangingPunct="0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sz="2800" b="1" kern="1200" cap="none" spc="0" normalizeH="0" baseline="0" noProof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ea typeface="+mn-ea"/>
                  <a:cs typeface="+mn-cs"/>
                </a:rPr>
                <a:t>D</a:t>
              </a:r>
              <a:endParaRPr kumimoji="0" lang="en-US" sz="2800" b="1" kern="1200" cap="none" spc="0" normalizeH="0" baseline="0" noProof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3646" name="Text Box 16"/>
            <p:cNvSpPr txBox="1"/>
            <p:nvPr/>
          </p:nvSpPr>
          <p:spPr>
            <a:xfrm>
              <a:off x="815" y="2149"/>
              <a:ext cx="2732" cy="36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pPr eaLnBrk="0" hangingPunct="0"/>
              <a:r>
                <a:rPr lang="en-US" altLang="zh-CN" sz="2000" b="1">
                  <a:latin typeface="Arial" panose="020B0604020202020204" pitchFamily="34" charset="0"/>
                </a:rPr>
                <a:t>  </a:t>
              </a:r>
              <a:r>
                <a:rPr lang="en-US" altLang="zh-CN" sz="3200" b="1">
                  <a:latin typeface="Arial" panose="020B0604020202020204" pitchFamily="34" charset="0"/>
                </a:rPr>
                <a:t> none</a:t>
              </a:r>
              <a:endParaRPr lang="en-US" altLang="zh-CN" sz="3200" b="1">
                <a:latin typeface="Arial" panose="020B0604020202020204" pitchFamily="34" charset="0"/>
              </a:endParaRPr>
            </a:p>
          </p:txBody>
        </p:sp>
      </p:grpSp>
      <p:grpSp>
        <p:nvGrpSpPr>
          <p:cNvPr id="12" name="Group 37"/>
          <p:cNvGrpSpPr/>
          <p:nvPr/>
        </p:nvGrpSpPr>
        <p:grpSpPr>
          <a:xfrm rot="5400000">
            <a:off x="-1587" y="5138738"/>
            <a:ext cx="993775" cy="930275"/>
            <a:chOff x="1872" y="1824"/>
            <a:chExt cx="2014" cy="1821"/>
          </a:xfrm>
        </p:grpSpPr>
        <p:sp>
          <p:nvSpPr>
            <p:cNvPr id="149" name="AutoShape 38"/>
            <p:cNvSpPr>
              <a:spLocks noChangeArrowheads="1"/>
            </p:cNvSpPr>
            <p:nvPr/>
          </p:nvSpPr>
          <p:spPr bwMode="gray">
            <a:xfrm rot="16200000" flipH="1">
              <a:off x="1821" y="2555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0" name="AutoShape 39"/>
            <p:cNvSpPr>
              <a:spLocks noChangeArrowheads="1"/>
            </p:cNvSpPr>
            <p:nvPr/>
          </p:nvSpPr>
          <p:spPr bwMode="gray">
            <a:xfrm rot="5400000" flipH="1">
              <a:off x="3629" y="2521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1" name="AutoShape 40"/>
            <p:cNvSpPr>
              <a:spLocks noChangeArrowheads="1"/>
            </p:cNvSpPr>
            <p:nvPr/>
          </p:nvSpPr>
          <p:spPr bwMode="gray">
            <a:xfrm rot="10800000" flipH="1">
              <a:off x="2726" y="3440"/>
              <a:ext cx="306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3651" name="Oval 41"/>
            <p:cNvSpPr/>
            <p:nvPr/>
          </p:nvSpPr>
          <p:spPr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  <a:tileRect/>
            </a:gradFill>
            <a:ln w="571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rot="10800000" vert="eaVert"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23652" name="Oval 42"/>
            <p:cNvSpPr/>
            <p:nvPr/>
          </p:nvSpPr>
          <p:spPr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 rot="10800000" vert="eaVert"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154" name="Oval 43"/>
            <p:cNvSpPr>
              <a:spLocks noChangeArrowheads="1"/>
            </p:cNvSpPr>
            <p:nvPr/>
          </p:nvSpPr>
          <p:spPr bwMode="gray">
            <a:xfrm>
              <a:off x="2307" y="2924"/>
              <a:ext cx="1163" cy="180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3654" name="Oval 44"/>
            <p:cNvSpPr/>
            <p:nvPr/>
          </p:nvSpPr>
          <p:spPr>
            <a:xfrm>
              <a:off x="2307" y="2924"/>
              <a:ext cx="1163" cy="180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  <a:tileRect/>
            </a:gradFill>
            <a:ln w="38100">
              <a:noFill/>
            </a:ln>
          </p:spPr>
          <p:txBody>
            <a:bodyPr rot="10800000" vert="eaVert" wrap="none" anchor="ctr" anchorCtr="0">
              <a:spAutoFit/>
            </a:bodyPr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156" name="Oval 45"/>
            <p:cNvSpPr>
              <a:spLocks noChangeArrowheads="1"/>
            </p:cNvSpPr>
            <p:nvPr/>
          </p:nvSpPr>
          <p:spPr bwMode="gray">
            <a:xfrm>
              <a:off x="2304" y="2082"/>
              <a:ext cx="1163" cy="1100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3656" name="Oval 46"/>
            <p:cNvSpPr/>
            <p:nvPr/>
          </p:nvSpPr>
          <p:spPr>
            <a:xfrm>
              <a:off x="2304" y="2082"/>
              <a:ext cx="1163" cy="1100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  <a:tileRect/>
            </a:gradFill>
            <a:ln w="38100">
              <a:noFill/>
            </a:ln>
          </p:spPr>
          <p:txBody>
            <a:bodyPr rot="10800000" vert="eaVert" anchor="ctr" anchorCtr="0">
              <a:spAutoFit/>
            </a:bodyPr>
            <a:p>
              <a:endParaRPr lang="en-US" altLang="zh-CN">
                <a:latin typeface="Arial" panose="020B0604020202020204" pitchFamily="34" charset="0"/>
              </a:endParaRPr>
            </a:p>
          </p:txBody>
        </p:sp>
      </p:grpSp>
      <p:grpSp>
        <p:nvGrpSpPr>
          <p:cNvPr id="13" name="Group 11"/>
          <p:cNvGrpSpPr/>
          <p:nvPr/>
        </p:nvGrpSpPr>
        <p:grpSpPr>
          <a:xfrm>
            <a:off x="1219200" y="4087813"/>
            <a:ext cx="6858000" cy="668337"/>
            <a:chOff x="508" y="2112"/>
            <a:chExt cx="3072" cy="421"/>
          </a:xfrm>
        </p:grpSpPr>
        <p:sp>
          <p:nvSpPr>
            <p:cNvPr id="192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3072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39216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93" name="AutoShape 13"/>
            <p:cNvSpPr>
              <a:spLocks noChangeArrowheads="1"/>
            </p:cNvSpPr>
            <p:nvPr/>
          </p:nvSpPr>
          <p:spPr bwMode="gray">
            <a:xfrm>
              <a:off x="514" y="2147"/>
              <a:ext cx="271" cy="352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94" name="Freeform 14"/>
            <p:cNvSpPr/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95" name="Text Box 15"/>
            <p:cNvSpPr txBox="1">
              <a:spLocks noChangeArrowheads="1"/>
            </p:cNvSpPr>
            <p:nvPr/>
          </p:nvSpPr>
          <p:spPr bwMode="gray">
            <a:xfrm>
              <a:off x="547" y="2139"/>
              <a:ext cx="198" cy="327"/>
            </a:xfrm>
            <a:prstGeom prst="rect">
              <a:avLst/>
            </a:prstGeom>
            <a:noFill/>
            <a:ln w="9525" algn="ctr">
              <a:noFill/>
              <a:miter lim="800000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/>
            <a:p>
              <a:pPr marR="0" algn="ctr" defTabSz="914400" eaLnBrk="0" fontAlgn="auto" hangingPunct="0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sz="2800" b="1" kern="1200" cap="none" spc="0" normalizeH="0" baseline="0" noProof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ea typeface="+mn-ea"/>
                  <a:cs typeface="+mn-cs"/>
                </a:rPr>
                <a:t>C</a:t>
              </a:r>
              <a:endParaRPr kumimoji="0" lang="en-US" sz="2800" b="1" kern="1200" cap="none" spc="0" normalizeH="0" baseline="0" noProof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3662" name="Text Box 16"/>
            <p:cNvSpPr txBox="1"/>
            <p:nvPr/>
          </p:nvSpPr>
          <p:spPr>
            <a:xfrm>
              <a:off x="787" y="2165"/>
              <a:ext cx="2793" cy="36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pPr eaLnBrk="0" hangingPunct="0"/>
              <a:r>
                <a:rPr lang="en-US" altLang="zh-CN" sz="3200" b="1">
                  <a:latin typeface="Arial" panose="020B0604020202020204" pitchFamily="34" charset="0"/>
                </a:rPr>
                <a:t>four</a:t>
              </a:r>
              <a:endParaRPr lang="en-US" altLang="zh-CN" sz="3200" b="1">
                <a:latin typeface="Arial" panose="020B0604020202020204" pitchFamily="34" charset="0"/>
              </a:endParaRPr>
            </a:p>
          </p:txBody>
        </p:sp>
      </p:grpSp>
      <p:sp>
        <p:nvSpPr>
          <p:cNvPr id="116" name="10-Point Star 115"/>
          <p:cNvSpPr/>
          <p:nvPr/>
        </p:nvSpPr>
        <p:spPr>
          <a:xfrm>
            <a:off x="6996113" y="6056313"/>
            <a:ext cx="500063" cy="500063"/>
          </a:xfrm>
          <a:prstGeom prst="star10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0835" name="Text Box 30834"/>
          <p:cNvSpPr txBox="1"/>
          <p:nvPr/>
        </p:nvSpPr>
        <p:spPr>
          <a:xfrm>
            <a:off x="2514600" y="6019800"/>
            <a:ext cx="3810000" cy="5191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FF3300"/>
                </a:solidFill>
                <a:latin typeface="Arial" panose="020B0604020202020204" pitchFamily="34" charset="0"/>
              </a:rPr>
              <a:t>Bravo, you are right</a:t>
            </a:r>
            <a:endParaRPr lang="en-US" altLang="zh-CN" sz="2800" b="1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sp>
        <p:nvSpPr>
          <p:cNvPr id="30836" name="Text Box 30835"/>
          <p:cNvSpPr txBox="1"/>
          <p:nvPr/>
        </p:nvSpPr>
        <p:spPr>
          <a:xfrm>
            <a:off x="1981200" y="6019800"/>
            <a:ext cx="6324600" cy="5191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FF3300"/>
                </a:solidFill>
                <a:latin typeface="Arial" panose="020B0604020202020204" pitchFamily="34" charset="0"/>
              </a:rPr>
              <a:t>What a pity, you are wrong</a:t>
            </a:r>
            <a:endParaRPr lang="en-US" altLang="zh-CN" sz="2800" b="1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sp>
        <p:nvSpPr>
          <p:cNvPr id="30837" name="Text Box 30836"/>
          <p:cNvSpPr txBox="1"/>
          <p:nvPr/>
        </p:nvSpPr>
        <p:spPr>
          <a:xfrm>
            <a:off x="285750" y="2938463"/>
            <a:ext cx="533400" cy="579437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</a:pPr>
            <a:r>
              <a:rPr lang="en-US" altLang="zh-CN" sz="3200" b="1">
                <a:solidFill>
                  <a:srgbClr val="FF0000"/>
                </a:solidFill>
                <a:latin typeface="Arial" panose="020B0604020202020204" pitchFamily="34" charset="0"/>
                <a:sym typeface="Wingdings 2" panose="05020102010507070707" pitchFamily="18" charset="2"/>
              </a:rPr>
              <a:t>x</a:t>
            </a:r>
            <a:endParaRPr lang="en-US" altLang="zh-CN" sz="3200" b="1">
              <a:solidFill>
                <a:srgbClr val="FF0000"/>
              </a:solidFill>
              <a:latin typeface="Arial" panose="020B0604020202020204" pitchFamily="34" charset="0"/>
              <a:sym typeface="Wingdings 2" panose="05020102010507070707" pitchFamily="18" charset="2"/>
            </a:endParaRPr>
          </a:p>
        </p:txBody>
      </p:sp>
      <p:sp>
        <p:nvSpPr>
          <p:cNvPr id="30838" name="Text Box 30837"/>
          <p:cNvSpPr txBox="1"/>
          <p:nvPr/>
        </p:nvSpPr>
        <p:spPr>
          <a:xfrm>
            <a:off x="304800" y="4144963"/>
            <a:ext cx="533400" cy="579437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</a:pPr>
            <a:r>
              <a:rPr lang="en-US" altLang="zh-CN" sz="3200" b="1">
                <a:solidFill>
                  <a:srgbClr val="FF0000"/>
                </a:solidFill>
                <a:latin typeface="Arial" panose="020B0604020202020204" pitchFamily="34" charset="0"/>
                <a:sym typeface="Wingdings 2" panose="05020102010507070707" pitchFamily="18" charset="2"/>
              </a:rPr>
              <a:t>x</a:t>
            </a:r>
            <a:endParaRPr lang="en-US" altLang="zh-CN" sz="3200" b="1">
              <a:solidFill>
                <a:srgbClr val="FF0000"/>
              </a:solidFill>
              <a:latin typeface="Arial" panose="020B0604020202020204" pitchFamily="34" charset="0"/>
              <a:sym typeface="Wingdings 2" panose="05020102010507070707" pitchFamily="18" charset="2"/>
            </a:endParaRPr>
          </a:p>
        </p:txBody>
      </p:sp>
      <p:sp>
        <p:nvSpPr>
          <p:cNvPr id="30839" name="Text Box 30838"/>
          <p:cNvSpPr txBox="1"/>
          <p:nvPr/>
        </p:nvSpPr>
        <p:spPr>
          <a:xfrm>
            <a:off x="304800" y="5287963"/>
            <a:ext cx="533400" cy="579437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</a:pPr>
            <a:r>
              <a:rPr lang="en-US" altLang="zh-CN" sz="3200" b="1">
                <a:solidFill>
                  <a:srgbClr val="FF0000"/>
                </a:solidFill>
                <a:latin typeface="Arial" panose="020B0604020202020204" pitchFamily="34" charset="0"/>
                <a:sym typeface="Wingdings 2" panose="05020102010507070707" pitchFamily="18" charset="2"/>
              </a:rPr>
              <a:t>x</a:t>
            </a:r>
            <a:endParaRPr lang="en-US" altLang="zh-CN" sz="3200" b="1">
              <a:solidFill>
                <a:srgbClr val="FF0000"/>
              </a:solidFill>
              <a:latin typeface="Arial" panose="020B0604020202020204" pitchFamily="34" charset="0"/>
              <a:sym typeface="Wingdings 2" panose="05020102010507070707" pitchFamily="18" charset="2"/>
            </a:endParaRPr>
          </a:p>
        </p:txBody>
      </p:sp>
      <p:sp>
        <p:nvSpPr>
          <p:cNvPr id="30840" name="Text Box 30839"/>
          <p:cNvSpPr txBox="1"/>
          <p:nvPr/>
        </p:nvSpPr>
        <p:spPr>
          <a:xfrm>
            <a:off x="331788" y="1641475"/>
            <a:ext cx="533400" cy="64452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</a:pPr>
            <a:r>
              <a:rPr lang="en-US" altLang="zh-CN" sz="3600" b="1">
                <a:solidFill>
                  <a:srgbClr val="0000FF"/>
                </a:solidFill>
                <a:latin typeface="Arial" panose="020B0604020202020204" pitchFamily="34" charset="0"/>
                <a:sym typeface="Wingdings 2" panose="05020102010507070707" pitchFamily="18" charset="2"/>
              </a:rPr>
              <a:t></a:t>
            </a:r>
            <a:endParaRPr lang="en-US" altLang="zh-CN" sz="3600" b="1">
              <a:solidFill>
                <a:srgbClr val="0000FF"/>
              </a:solidFill>
              <a:latin typeface="Arial" panose="020B0604020202020204" pitchFamily="34" charset="0"/>
              <a:sym typeface="Wingdings 2" panose="05020102010507070707" pitchFamily="18" charset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0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2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2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500"/>
                            </p:stCondLst>
                            <p:childTnLst>
                              <p:par>
                                <p:cTn id="34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" fill="hold"/>
                                        <p:tgtEl>
                                          <p:spTgt spid="82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fill="hold"/>
                                        <p:tgtEl>
                                          <p:spTgt spid="82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500"/>
                            </p:stCondLst>
                            <p:childTnLst>
                              <p:par>
                                <p:cTn id="4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2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7000"/>
                            </p:stCondLst>
                            <p:childTnLst>
                              <p:par>
                                <p:cTn id="50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2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2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7500"/>
                            </p:stCondLst>
                            <p:childTnLst>
                              <p:par>
                                <p:cTn id="57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8000"/>
                            </p:stCondLst>
                            <p:childTnLst>
                              <p:par>
                                <p:cTn id="6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2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500"/>
                            </p:stCondLst>
                            <p:childTnLst>
                              <p:par>
                                <p:cTn id="6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2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9000"/>
                            </p:stCondLst>
                            <p:childTnLst>
                              <p:par>
                                <p:cTn id="73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2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2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9500"/>
                            </p:stCondLst>
                            <p:childTnLst>
                              <p:par>
                                <p:cTn id="80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2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0"/>
                            </p:stCondLst>
                            <p:childTnLst>
                              <p:par>
                                <p:cTn id="87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2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500"/>
                            </p:stCondLst>
                            <p:childTnLst>
                              <p:par>
                                <p:cTn id="9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4" dur="2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1000"/>
                            </p:stCondLst>
                            <p:childTnLst>
                              <p:par>
                                <p:cTn id="96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2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2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1500"/>
                            </p:stCondLst>
                            <p:childTnLst>
                              <p:par>
                                <p:cTn id="103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2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2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2000"/>
                            </p:stCondLst>
                            <p:childTnLst>
                              <p:par>
                                <p:cTn id="11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7" dur="2000"/>
                                        <p:tgtEl>
                                          <p:spTgt spid="30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9" fill="hold">
                      <p:stCondLst>
                        <p:cond delay="0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308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308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30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000"/>
                            </p:stCondLst>
                            <p:childTnLst>
                              <p:par>
                                <p:cTn id="127" presetID="55" presetClass="exit" presetSubtype="0" fill="hold" grpId="4" nodeType="afterEffect">
                                  <p:stCondLst>
                                    <p:cond delay="1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8" dur="3000"/>
                                        <p:tgtEl>
                                          <p:spTgt spid="308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3000"/>
                                        <p:tgtEl>
                                          <p:spTgt spid="308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0" dur="3000"/>
                                        <p:tgtEl>
                                          <p:spTgt spid="308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0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3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3" fill="hold">
                      <p:stCondLst>
                        <p:cond delay="0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5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308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308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30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1000"/>
                            </p:stCondLst>
                            <p:childTnLst>
                              <p:par>
                                <p:cTn id="141" presetID="55" presetClass="exit" presetSubtype="0" fill="hold" grpId="5" nodeType="afterEffect">
                                  <p:stCondLst>
                                    <p:cond delay="1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2" dur="1000"/>
                                        <p:tgtEl>
                                          <p:spTgt spid="308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/>
                                        <p:tgtEl>
                                          <p:spTgt spid="308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4" dur="1000"/>
                                        <p:tgtEl>
                                          <p:spTgt spid="308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55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308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308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30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5" presetID="55" presetClass="exit" presetSubtype="0" fill="hold" grpId="3" nodeType="afterEffect">
                                  <p:stCondLst>
                                    <p:cond delay="1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6" dur="1000"/>
                                        <p:tgtEl>
                                          <p:spTgt spid="308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/>
                                        <p:tgtEl>
                                          <p:spTgt spid="308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8" dur="1000"/>
                                        <p:tgtEl>
                                          <p:spTgt spid="308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6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1" fill="hold">
                      <p:stCondLst>
                        <p:cond delay="0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4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5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2000" fill="hold"/>
                                        <p:tgtEl>
                                          <p:spTgt spid="308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2000" fill="hold"/>
                                        <p:tgtEl>
                                          <p:spTgt spid="308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2000"/>
                                        <p:tgtEl>
                                          <p:spTgt spid="308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81000">
                                        <p:cTn display="0" masterRel="sameClick">
                                          <p:stCondLst>
                                            <p:cond evt="begin" delay="0">
                                              <p:tn val="1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71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2" fill="hold">
                      <p:stCondLst>
                        <p:cond delay="0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6" dur="500"/>
                                        <p:tgtEl>
                                          <p:spTgt spid="30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>
                      <p:stCondLst>
                        <p:cond delay="0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2" dur="500"/>
                                        <p:tgtEl>
                                          <p:spTgt spid="30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83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4" fill="hold">
                      <p:stCondLst>
                        <p:cond delay="0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8" dur="500"/>
                                        <p:tgtEl>
                                          <p:spTgt spid="30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89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0" fill="hold">
                      <p:stCondLst>
                        <p:cond delay="0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4" dur="500"/>
                                        <p:tgtEl>
                                          <p:spTgt spid="30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8255" grpId="0" animBg="1"/>
      <p:bldP spid="103" grpId="0" animBg="1"/>
      <p:bldP spid="104" grpId="0" animBg="1"/>
      <p:bldP spid="105" grpId="0" animBg="1"/>
      <p:bldP spid="30743" grpId="0"/>
      <p:bldP spid="30835" grpId="0"/>
      <p:bldP spid="30836" grpId="0"/>
      <p:bldP spid="30836" grpId="1"/>
      <p:bldP spid="30836" grpId="2"/>
      <p:bldP spid="30836" grpId="3"/>
      <p:bldP spid="30836" grpId="4"/>
      <p:bldP spid="30836" grpId="5"/>
      <p:bldP spid="30837" grpId="0"/>
      <p:bldP spid="30838" grpId="0"/>
      <p:bldP spid="30839" grpId="0"/>
      <p:bldP spid="30840" grpId="0"/>
      <p:bldP spid="30840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255" name="Rectangle 63"/>
          <p:cNvSpPr/>
          <p:nvPr/>
        </p:nvSpPr>
        <p:spPr>
          <a:xfrm rot="5400000">
            <a:off x="217488" y="2563813"/>
            <a:ext cx="930275" cy="142875"/>
          </a:xfrm>
          <a:prstGeom prst="rect">
            <a:avLst/>
          </a:prstGeom>
          <a:gradFill rotWithShape="1">
            <a:gsLst>
              <a:gs pos="0">
                <a:srgbClr val="CFCFCF"/>
              </a:gs>
              <a:gs pos="100000">
                <a:srgbClr val="5F5F5F"/>
              </a:gs>
            </a:gsLst>
            <a:lin ang="5400000" scaled="1"/>
            <a:tileRect/>
          </a:gradFill>
          <a:ln w="9525">
            <a:noFill/>
          </a:ln>
        </p:spPr>
        <p:txBody>
          <a:bodyPr rot="10800000" vert="eaVert" wrap="none" anchor="ctr" anchorCtr="0"/>
          <a:p>
            <a:endParaRPr lang="en-US" altLang="zh-CN">
              <a:latin typeface="Arial" panose="020B0604020202020204" pitchFamily="34" charset="0"/>
            </a:endParaRPr>
          </a:p>
        </p:txBody>
      </p:sp>
      <p:sp>
        <p:nvSpPr>
          <p:cNvPr id="103" name="Rectangle 63"/>
          <p:cNvSpPr/>
          <p:nvPr/>
        </p:nvSpPr>
        <p:spPr>
          <a:xfrm rot="5400000">
            <a:off x="217488" y="1420813"/>
            <a:ext cx="930275" cy="142875"/>
          </a:xfrm>
          <a:prstGeom prst="rect">
            <a:avLst/>
          </a:prstGeom>
          <a:gradFill rotWithShape="1">
            <a:gsLst>
              <a:gs pos="0">
                <a:srgbClr val="CFCFCF"/>
              </a:gs>
              <a:gs pos="100000">
                <a:srgbClr val="5F5F5F"/>
              </a:gs>
            </a:gsLst>
            <a:lin ang="5400000" scaled="1"/>
            <a:tileRect/>
          </a:gradFill>
          <a:ln w="9525">
            <a:noFill/>
          </a:ln>
        </p:spPr>
        <p:txBody>
          <a:bodyPr rot="10800000" vert="eaVert" wrap="none" anchor="ctr" anchorCtr="0"/>
          <a:p>
            <a:endParaRPr lang="en-US" altLang="zh-CN">
              <a:latin typeface="Arial" panose="020B0604020202020204" pitchFamily="34" charset="0"/>
            </a:endParaRPr>
          </a:p>
        </p:txBody>
      </p:sp>
      <p:sp>
        <p:nvSpPr>
          <p:cNvPr id="104" name="Rectangle 63"/>
          <p:cNvSpPr/>
          <p:nvPr/>
        </p:nvSpPr>
        <p:spPr>
          <a:xfrm rot="5400000">
            <a:off x="209550" y="3768725"/>
            <a:ext cx="928688" cy="142875"/>
          </a:xfrm>
          <a:prstGeom prst="rect">
            <a:avLst/>
          </a:prstGeom>
          <a:gradFill rotWithShape="1">
            <a:gsLst>
              <a:gs pos="0">
                <a:srgbClr val="CFCFCF"/>
              </a:gs>
              <a:gs pos="100000">
                <a:srgbClr val="5F5F5F"/>
              </a:gs>
            </a:gsLst>
            <a:lin ang="5400000" scaled="1"/>
            <a:tileRect/>
          </a:gradFill>
          <a:ln w="9525">
            <a:noFill/>
          </a:ln>
        </p:spPr>
        <p:txBody>
          <a:bodyPr rot="10800000" vert="eaVert" wrap="none" anchor="ctr" anchorCtr="0"/>
          <a:p>
            <a:endParaRPr lang="en-US" altLang="zh-CN">
              <a:latin typeface="Arial" panose="020B0604020202020204" pitchFamily="34" charset="0"/>
            </a:endParaRPr>
          </a:p>
        </p:txBody>
      </p:sp>
      <p:sp>
        <p:nvSpPr>
          <p:cNvPr id="105" name="Rectangle 63"/>
          <p:cNvSpPr/>
          <p:nvPr/>
        </p:nvSpPr>
        <p:spPr>
          <a:xfrm rot="5400000">
            <a:off x="217488" y="4992688"/>
            <a:ext cx="930275" cy="142875"/>
          </a:xfrm>
          <a:prstGeom prst="rect">
            <a:avLst/>
          </a:prstGeom>
          <a:gradFill rotWithShape="1">
            <a:gsLst>
              <a:gs pos="0">
                <a:srgbClr val="CFCFCF"/>
              </a:gs>
              <a:gs pos="100000">
                <a:srgbClr val="5F5F5F"/>
              </a:gs>
            </a:gsLst>
            <a:lin ang="5400000" scaled="1"/>
            <a:tileRect/>
          </a:gradFill>
          <a:ln w="9525">
            <a:noFill/>
          </a:ln>
        </p:spPr>
        <p:txBody>
          <a:bodyPr rot="10800000" vert="eaVert" wrap="none" anchor="ctr" anchorCtr="0"/>
          <a:p>
            <a:endParaRPr lang="en-US" altLang="zh-CN">
              <a:latin typeface="Arial" panose="020B0604020202020204" pitchFamily="34" charset="0"/>
            </a:endParaRPr>
          </a:p>
        </p:txBody>
      </p:sp>
      <p:grpSp>
        <p:nvGrpSpPr>
          <p:cNvPr id="2" name="Group 74"/>
          <p:cNvGrpSpPr/>
          <p:nvPr/>
        </p:nvGrpSpPr>
        <p:grpSpPr>
          <a:xfrm rot="5400000">
            <a:off x="376238" y="1841500"/>
            <a:ext cx="576262" cy="377825"/>
            <a:chOff x="1593" y="1824"/>
            <a:chExt cx="2601" cy="1754"/>
          </a:xfrm>
        </p:grpSpPr>
        <p:sp>
          <p:nvSpPr>
            <p:cNvPr id="8267" name="AutoShape 75"/>
            <p:cNvSpPr>
              <a:spLocks noChangeArrowheads="1"/>
            </p:cNvSpPr>
            <p:nvPr/>
          </p:nvSpPr>
          <p:spPr bwMode="gray">
            <a:xfrm rot="16200000" flipH="1">
              <a:off x="1821" y="2457"/>
              <a:ext cx="310" cy="208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268" name="AutoShape 76"/>
            <p:cNvSpPr>
              <a:spLocks noChangeArrowheads="1"/>
            </p:cNvSpPr>
            <p:nvPr/>
          </p:nvSpPr>
          <p:spPr bwMode="gray">
            <a:xfrm rot="5400000" flipH="1">
              <a:off x="3627" y="2428"/>
              <a:ext cx="310" cy="208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269" name="AutoShape 77"/>
            <p:cNvSpPr>
              <a:spLocks noChangeArrowheads="1"/>
            </p:cNvSpPr>
            <p:nvPr/>
          </p:nvSpPr>
          <p:spPr bwMode="gray">
            <a:xfrm rot="10800000" flipH="1">
              <a:off x="2725" y="3372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4585" name="Oval 78"/>
            <p:cNvSpPr/>
            <p:nvPr/>
          </p:nvSpPr>
          <p:spPr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  <a:tileRect/>
            </a:gradFill>
            <a:ln w="571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rot="10800000" vert="eaVert"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24586" name="Oval 79"/>
            <p:cNvSpPr/>
            <p:nvPr/>
          </p:nvSpPr>
          <p:spPr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 rot="10800000" vert="eaVert"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8272" name="Oval 80"/>
            <p:cNvSpPr>
              <a:spLocks noChangeArrowheads="1"/>
            </p:cNvSpPr>
            <p:nvPr/>
          </p:nvSpPr>
          <p:spPr bwMode="gray">
            <a:xfrm>
              <a:off x="1593" y="2723"/>
              <a:ext cx="2587" cy="42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4588" name="Oval 81"/>
            <p:cNvSpPr/>
            <p:nvPr/>
          </p:nvSpPr>
          <p:spPr>
            <a:xfrm>
              <a:off x="1593" y="2723"/>
              <a:ext cx="2587" cy="428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  <a:tileRect/>
            </a:gradFill>
            <a:ln w="38100">
              <a:noFill/>
            </a:ln>
          </p:spPr>
          <p:txBody>
            <a:bodyPr rot="10800000" vert="eaVert" wrap="none" anchor="ctr" anchorCtr="0">
              <a:spAutoFit/>
            </a:bodyPr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8274" name="Oval 82"/>
            <p:cNvSpPr>
              <a:spLocks noChangeArrowheads="1"/>
            </p:cNvSpPr>
            <p:nvPr/>
          </p:nvSpPr>
          <p:spPr bwMode="gray">
            <a:xfrm>
              <a:off x="1607" y="2082"/>
              <a:ext cx="2587" cy="109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4590" name="Oval 83"/>
            <p:cNvSpPr/>
            <p:nvPr/>
          </p:nvSpPr>
          <p:spPr>
            <a:xfrm>
              <a:off x="1607" y="2082"/>
              <a:ext cx="2587" cy="1099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  <a:tileRect/>
            </a:gradFill>
            <a:ln w="38100">
              <a:noFill/>
            </a:ln>
          </p:spPr>
          <p:txBody>
            <a:bodyPr rot="10800000" vert="eaVert" anchor="ctr" anchorCtr="0">
              <a:spAutoFit/>
            </a:bodyPr>
            <a:p>
              <a:endParaRPr lang="en-US" altLang="zh-CN">
                <a:latin typeface="Arial" panose="020B0604020202020204" pitchFamily="34" charset="0"/>
              </a:endParaRPr>
            </a:p>
          </p:txBody>
        </p:sp>
      </p:grpSp>
      <p:grpSp>
        <p:nvGrpSpPr>
          <p:cNvPr id="3" name="Group 5"/>
          <p:cNvGrpSpPr/>
          <p:nvPr/>
        </p:nvGrpSpPr>
        <p:grpSpPr>
          <a:xfrm>
            <a:off x="1109663" y="1735138"/>
            <a:ext cx="7212012" cy="631825"/>
            <a:chOff x="384" y="1344"/>
            <a:chExt cx="3180" cy="398"/>
          </a:xfrm>
        </p:grpSpPr>
        <p:sp>
          <p:nvSpPr>
            <p:cNvPr id="8198" name="AutoShape 6"/>
            <p:cNvSpPr>
              <a:spLocks noChangeArrowheads="1"/>
            </p:cNvSpPr>
            <p:nvPr/>
          </p:nvSpPr>
          <p:spPr bwMode="gray">
            <a:xfrm>
              <a:off x="384" y="1344"/>
              <a:ext cx="3072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36471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4593" name="AutoShape 7"/>
            <p:cNvSpPr/>
            <p:nvPr/>
          </p:nvSpPr>
          <p:spPr>
            <a:xfrm>
              <a:off x="448" y="1379"/>
              <a:ext cx="271" cy="331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8200" name="Freeform 8"/>
            <p:cNvSpPr/>
            <p:nvPr/>
          </p:nvSpPr>
          <p:spPr bwMode="gray">
            <a:xfrm>
              <a:off x="488" y="1399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>
                    <a:gamma/>
                    <a:tint val="54510"/>
                    <a:invGamma/>
                  </a:schemeClr>
                </a:gs>
                <a:gs pos="50000">
                  <a:schemeClr val="accent1">
                    <a:alpha val="0"/>
                  </a:schemeClr>
                </a:gs>
                <a:gs pos="100000">
                  <a:schemeClr val="accent1">
                    <a:gamma/>
                    <a:tint val="54510"/>
                    <a:invGamma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201" name="Text Box 9"/>
            <p:cNvSpPr txBox="1">
              <a:spLocks noChangeArrowheads="1"/>
            </p:cNvSpPr>
            <p:nvPr/>
          </p:nvSpPr>
          <p:spPr bwMode="gray">
            <a:xfrm>
              <a:off x="478" y="1383"/>
              <a:ext cx="211" cy="327"/>
            </a:xfrm>
            <a:prstGeom prst="rect">
              <a:avLst/>
            </a:prstGeom>
            <a:noFill/>
            <a:ln w="9525" algn="ctr">
              <a:noFill/>
              <a:miter lim="800000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>
              <a:spAutoFit/>
            </a:bodyPr>
            <a:lstStyle/>
            <a:p>
              <a:pPr marR="0" algn="ctr" defTabSz="914400" eaLnBrk="0" fontAlgn="auto" hangingPunct="0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sz="2800" b="1" kern="1200" cap="none" spc="0" normalizeH="0" baseline="0" noProof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ea typeface="+mn-ea"/>
                  <a:cs typeface="+mn-cs"/>
                </a:rPr>
                <a:t>A</a:t>
              </a:r>
              <a:endParaRPr kumimoji="0" lang="en-US" sz="2800" b="1" kern="1200" cap="none" spc="0" normalizeH="0" baseline="0" noProof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4596" name="Text Box 10"/>
            <p:cNvSpPr txBox="1"/>
            <p:nvPr/>
          </p:nvSpPr>
          <p:spPr>
            <a:xfrm>
              <a:off x="719" y="1374"/>
              <a:ext cx="2845" cy="36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 eaLnBrk="0" hangingPunct="0"/>
              <a:r>
                <a:rPr lang="en-US" altLang="zh-CN" sz="3200" b="1">
                  <a:latin typeface="Arial" panose="020B0604020202020204" pitchFamily="34" charset="0"/>
                </a:rPr>
                <a:t>does not affect his school work </a:t>
              </a:r>
              <a:endParaRPr lang="en-US" altLang="zh-CN" sz="3200" b="1">
                <a:latin typeface="Arial" panose="020B0604020202020204" pitchFamily="34" charset="0"/>
              </a:endParaRPr>
            </a:p>
          </p:txBody>
        </p:sp>
      </p:grpSp>
      <p:pic>
        <p:nvPicPr>
          <p:cNvPr id="31766" name="AutoShape 17"/>
          <p:cNvPicPr/>
          <p:nvPr/>
        </p:nvPicPr>
        <p:blipFill>
          <a:blip r:embed="rId1"/>
          <a:stretch>
            <a:fillRect/>
          </a:stretch>
        </p:blipFill>
        <p:spPr>
          <a:xfrm>
            <a:off x="723900" y="0"/>
            <a:ext cx="7658100" cy="15779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1767" name="Text Box 31766"/>
          <p:cNvSpPr txBox="1"/>
          <p:nvPr/>
        </p:nvSpPr>
        <p:spPr>
          <a:xfrm>
            <a:off x="1335088" y="304800"/>
            <a:ext cx="7046913" cy="1017588"/>
          </a:xfrm>
          <a:prstGeom prst="rect">
            <a:avLst/>
          </a:prstGeom>
          <a:noFill/>
          <a:ln w="9525">
            <a:noFill/>
          </a:ln>
        </p:spPr>
        <p:txBody>
          <a:bodyPr lIns="36000" tIns="36000" rIns="36000" bIns="36000" anchor="ctr" anchorCtr="0"/>
          <a:p>
            <a:pPr marR="0" defTabSz="914400">
              <a:buClrTx/>
              <a:buSzTx/>
              <a:buFontTx/>
              <a:buNone/>
            </a:pPr>
            <a:r>
              <a:rPr kumimoji="0" sz="3200" b="1" kern="1200" cap="none" spc="0" normalizeH="0" baseline="0" noProof="1">
                <a:solidFill>
                  <a:srgbClr val="FFFF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b. </a:t>
            </a:r>
            <a:r>
              <a:rPr kumimoji="0" sz="3200" b="1" kern="1200" cap="none" spc="0" normalizeH="0" baseline="0" noProof="1" err="1">
                <a:solidFill>
                  <a:srgbClr val="FFFF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Bao’s</a:t>
            </a:r>
            <a:r>
              <a:rPr kumimoji="0" sz="3200" b="1" kern="1200" cap="none" spc="0" normalizeH="0" baseline="0" noProof="1">
                <a:solidFill>
                  <a:srgbClr val="FFFF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 volunteer work _________.</a:t>
            </a:r>
            <a:endParaRPr kumimoji="0" sz="3200" b="1" kern="1200" cap="none" spc="0" normalizeH="0" baseline="0" noProof="1">
              <a:solidFill>
                <a:srgbClr val="FFFF00"/>
              </a:solidFill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4" name="Group 27"/>
          <p:cNvGrpSpPr/>
          <p:nvPr/>
        </p:nvGrpSpPr>
        <p:grpSpPr>
          <a:xfrm rot="5400000">
            <a:off x="119063" y="1560513"/>
            <a:ext cx="993775" cy="930275"/>
            <a:chOff x="1872" y="1824"/>
            <a:chExt cx="2014" cy="1821"/>
          </a:xfrm>
        </p:grpSpPr>
        <p:sp>
          <p:nvSpPr>
            <p:cNvPr id="8220" name="AutoShape 28"/>
            <p:cNvSpPr>
              <a:spLocks noChangeArrowheads="1"/>
            </p:cNvSpPr>
            <p:nvPr/>
          </p:nvSpPr>
          <p:spPr bwMode="gray">
            <a:xfrm rot="16200000" flipH="1">
              <a:off x="1821" y="2555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221" name="AutoShape 29"/>
            <p:cNvSpPr>
              <a:spLocks noChangeArrowheads="1"/>
            </p:cNvSpPr>
            <p:nvPr/>
          </p:nvSpPr>
          <p:spPr bwMode="gray">
            <a:xfrm rot="5400000" flipH="1">
              <a:off x="3629" y="2521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222" name="AutoShape 30"/>
            <p:cNvSpPr>
              <a:spLocks noChangeArrowheads="1"/>
            </p:cNvSpPr>
            <p:nvPr/>
          </p:nvSpPr>
          <p:spPr bwMode="gray">
            <a:xfrm rot="10800000" flipH="1">
              <a:off x="2726" y="3440"/>
              <a:ext cx="306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4603" name="Oval 31"/>
            <p:cNvSpPr/>
            <p:nvPr/>
          </p:nvSpPr>
          <p:spPr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  <a:tileRect/>
            </a:gradFill>
            <a:ln w="571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rot="10800000" vert="eaVert"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24604" name="Oval 32"/>
            <p:cNvSpPr/>
            <p:nvPr/>
          </p:nvSpPr>
          <p:spPr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 rot="10800000" vert="eaVert"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8225" name="Oval 33"/>
            <p:cNvSpPr>
              <a:spLocks noChangeArrowheads="1"/>
            </p:cNvSpPr>
            <p:nvPr/>
          </p:nvSpPr>
          <p:spPr bwMode="gray">
            <a:xfrm>
              <a:off x="2307" y="2924"/>
              <a:ext cx="1163" cy="180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4606" name="Oval 34"/>
            <p:cNvSpPr/>
            <p:nvPr/>
          </p:nvSpPr>
          <p:spPr>
            <a:xfrm>
              <a:off x="2307" y="2924"/>
              <a:ext cx="1163" cy="180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  <a:tileRect/>
            </a:gradFill>
            <a:ln w="38100">
              <a:noFill/>
            </a:ln>
          </p:spPr>
          <p:txBody>
            <a:bodyPr rot="10800000" vert="eaVert" wrap="none" anchor="ctr" anchorCtr="0">
              <a:spAutoFit/>
            </a:bodyPr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8227" name="Oval 35"/>
            <p:cNvSpPr>
              <a:spLocks noChangeArrowheads="1"/>
            </p:cNvSpPr>
            <p:nvPr/>
          </p:nvSpPr>
          <p:spPr bwMode="gray">
            <a:xfrm>
              <a:off x="2304" y="2082"/>
              <a:ext cx="1163" cy="1100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4608" name="Oval 36"/>
            <p:cNvSpPr/>
            <p:nvPr/>
          </p:nvSpPr>
          <p:spPr>
            <a:xfrm>
              <a:off x="2304" y="2082"/>
              <a:ext cx="1163" cy="1100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  <a:tileRect/>
            </a:gradFill>
            <a:ln w="38100">
              <a:noFill/>
            </a:ln>
          </p:spPr>
          <p:txBody>
            <a:bodyPr rot="10800000" vert="eaVert" anchor="ctr" anchorCtr="0">
              <a:spAutoFit/>
            </a:bodyPr>
            <a:p>
              <a:endParaRPr lang="en-US" altLang="zh-CN">
                <a:latin typeface="Arial" panose="020B0604020202020204" pitchFamily="34" charset="0"/>
              </a:endParaRPr>
            </a:p>
          </p:txBody>
        </p:sp>
      </p:grpSp>
      <p:grpSp>
        <p:nvGrpSpPr>
          <p:cNvPr id="5" name="Group 74"/>
          <p:cNvGrpSpPr/>
          <p:nvPr/>
        </p:nvGrpSpPr>
        <p:grpSpPr>
          <a:xfrm rot="5400000">
            <a:off x="385763" y="3065463"/>
            <a:ext cx="574675" cy="377825"/>
            <a:chOff x="1593" y="1824"/>
            <a:chExt cx="2601" cy="1754"/>
          </a:xfrm>
        </p:grpSpPr>
        <p:sp>
          <p:nvSpPr>
            <p:cNvPr id="94" name="AutoShape 75"/>
            <p:cNvSpPr>
              <a:spLocks noChangeArrowheads="1"/>
            </p:cNvSpPr>
            <p:nvPr/>
          </p:nvSpPr>
          <p:spPr bwMode="gray">
            <a:xfrm rot="16200000" flipH="1">
              <a:off x="1821" y="2457"/>
              <a:ext cx="310" cy="208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5" name="AutoShape 76"/>
            <p:cNvSpPr>
              <a:spLocks noChangeArrowheads="1"/>
            </p:cNvSpPr>
            <p:nvPr/>
          </p:nvSpPr>
          <p:spPr bwMode="gray">
            <a:xfrm rot="5400000" flipH="1">
              <a:off x="3627" y="2428"/>
              <a:ext cx="310" cy="208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6" name="AutoShape 77"/>
            <p:cNvSpPr>
              <a:spLocks noChangeArrowheads="1"/>
            </p:cNvSpPr>
            <p:nvPr/>
          </p:nvSpPr>
          <p:spPr bwMode="gray">
            <a:xfrm rot="10800000" flipH="1">
              <a:off x="2725" y="3372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4613" name="Oval 78"/>
            <p:cNvSpPr/>
            <p:nvPr/>
          </p:nvSpPr>
          <p:spPr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  <a:tileRect/>
            </a:gradFill>
            <a:ln w="571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rot="10800000" vert="eaVert"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24614" name="Oval 79"/>
            <p:cNvSpPr/>
            <p:nvPr/>
          </p:nvSpPr>
          <p:spPr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 rot="10800000" vert="eaVert"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99" name="Oval 80"/>
            <p:cNvSpPr>
              <a:spLocks noChangeArrowheads="1"/>
            </p:cNvSpPr>
            <p:nvPr/>
          </p:nvSpPr>
          <p:spPr bwMode="gray">
            <a:xfrm>
              <a:off x="1593" y="2723"/>
              <a:ext cx="2587" cy="42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4616" name="Oval 81"/>
            <p:cNvSpPr/>
            <p:nvPr/>
          </p:nvSpPr>
          <p:spPr>
            <a:xfrm>
              <a:off x="1593" y="2723"/>
              <a:ext cx="2587" cy="428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  <a:tileRect/>
            </a:gradFill>
            <a:ln w="38100">
              <a:noFill/>
            </a:ln>
          </p:spPr>
          <p:txBody>
            <a:bodyPr rot="10800000" vert="eaVert" wrap="none" anchor="ctr" anchorCtr="0">
              <a:spAutoFit/>
            </a:bodyPr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101" name="Oval 82"/>
            <p:cNvSpPr>
              <a:spLocks noChangeArrowheads="1"/>
            </p:cNvSpPr>
            <p:nvPr/>
          </p:nvSpPr>
          <p:spPr bwMode="gray">
            <a:xfrm>
              <a:off x="1607" y="2082"/>
              <a:ext cx="2587" cy="109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4618" name="Oval 83"/>
            <p:cNvSpPr/>
            <p:nvPr/>
          </p:nvSpPr>
          <p:spPr>
            <a:xfrm>
              <a:off x="1607" y="2082"/>
              <a:ext cx="2587" cy="1099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  <a:tileRect/>
            </a:gradFill>
            <a:ln w="38100">
              <a:noFill/>
            </a:ln>
          </p:spPr>
          <p:txBody>
            <a:bodyPr rot="10800000" vert="eaVert" anchor="ctr" anchorCtr="0">
              <a:spAutoFit/>
            </a:bodyPr>
            <a:p>
              <a:endParaRPr lang="en-US" altLang="zh-CN">
                <a:latin typeface="Arial" panose="020B0604020202020204" pitchFamily="34" charset="0"/>
              </a:endParaRPr>
            </a:p>
          </p:txBody>
        </p:sp>
      </p:grpSp>
      <p:grpSp>
        <p:nvGrpSpPr>
          <p:cNvPr id="6" name="Group 74"/>
          <p:cNvGrpSpPr/>
          <p:nvPr/>
        </p:nvGrpSpPr>
        <p:grpSpPr>
          <a:xfrm rot="5400000">
            <a:off x="385763" y="4262438"/>
            <a:ext cx="574675" cy="377825"/>
            <a:chOff x="1593" y="1824"/>
            <a:chExt cx="2601" cy="1754"/>
          </a:xfrm>
        </p:grpSpPr>
        <p:sp>
          <p:nvSpPr>
            <p:cNvPr id="107" name="AutoShape 75"/>
            <p:cNvSpPr>
              <a:spLocks noChangeArrowheads="1"/>
            </p:cNvSpPr>
            <p:nvPr/>
          </p:nvSpPr>
          <p:spPr bwMode="gray">
            <a:xfrm rot="16200000" flipH="1">
              <a:off x="1821" y="2457"/>
              <a:ext cx="310" cy="208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8" name="AutoShape 76"/>
            <p:cNvSpPr>
              <a:spLocks noChangeArrowheads="1"/>
            </p:cNvSpPr>
            <p:nvPr/>
          </p:nvSpPr>
          <p:spPr bwMode="gray">
            <a:xfrm rot="5400000" flipH="1">
              <a:off x="3627" y="2428"/>
              <a:ext cx="310" cy="208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9" name="AutoShape 77"/>
            <p:cNvSpPr>
              <a:spLocks noChangeArrowheads="1"/>
            </p:cNvSpPr>
            <p:nvPr/>
          </p:nvSpPr>
          <p:spPr bwMode="gray">
            <a:xfrm rot="10800000" flipH="1">
              <a:off x="2725" y="3372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4623" name="Oval 78"/>
            <p:cNvSpPr/>
            <p:nvPr/>
          </p:nvSpPr>
          <p:spPr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  <a:tileRect/>
            </a:gradFill>
            <a:ln w="571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rot="10800000" vert="eaVert"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24624" name="Oval 79"/>
            <p:cNvSpPr/>
            <p:nvPr/>
          </p:nvSpPr>
          <p:spPr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 rot="10800000" vert="eaVert"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112" name="Oval 80"/>
            <p:cNvSpPr>
              <a:spLocks noChangeArrowheads="1"/>
            </p:cNvSpPr>
            <p:nvPr/>
          </p:nvSpPr>
          <p:spPr bwMode="gray">
            <a:xfrm>
              <a:off x="1593" y="2723"/>
              <a:ext cx="2587" cy="42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4626" name="Oval 81"/>
            <p:cNvSpPr/>
            <p:nvPr/>
          </p:nvSpPr>
          <p:spPr>
            <a:xfrm>
              <a:off x="1593" y="2723"/>
              <a:ext cx="2587" cy="428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  <a:tileRect/>
            </a:gradFill>
            <a:ln w="38100">
              <a:noFill/>
            </a:ln>
          </p:spPr>
          <p:txBody>
            <a:bodyPr rot="10800000" vert="eaVert" wrap="none" anchor="ctr" anchorCtr="0">
              <a:spAutoFit/>
            </a:bodyPr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114" name="Oval 82"/>
            <p:cNvSpPr>
              <a:spLocks noChangeArrowheads="1"/>
            </p:cNvSpPr>
            <p:nvPr/>
          </p:nvSpPr>
          <p:spPr bwMode="gray">
            <a:xfrm>
              <a:off x="1607" y="2082"/>
              <a:ext cx="2587" cy="109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4628" name="Oval 83"/>
            <p:cNvSpPr/>
            <p:nvPr/>
          </p:nvSpPr>
          <p:spPr>
            <a:xfrm>
              <a:off x="1607" y="2082"/>
              <a:ext cx="2587" cy="1099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  <a:tileRect/>
            </a:gradFill>
            <a:ln w="38100">
              <a:noFill/>
            </a:ln>
          </p:spPr>
          <p:txBody>
            <a:bodyPr rot="10800000" vert="eaVert" anchor="ctr" anchorCtr="0">
              <a:spAutoFit/>
            </a:bodyPr>
            <a:p>
              <a:endParaRPr lang="en-US" altLang="zh-CN">
                <a:latin typeface="Arial" panose="020B0604020202020204" pitchFamily="34" charset="0"/>
              </a:endParaRPr>
            </a:p>
          </p:txBody>
        </p:sp>
      </p:grpSp>
      <p:grpSp>
        <p:nvGrpSpPr>
          <p:cNvPr id="7" name="Group 74"/>
          <p:cNvGrpSpPr/>
          <p:nvPr/>
        </p:nvGrpSpPr>
        <p:grpSpPr>
          <a:xfrm rot="5400000">
            <a:off x="385763" y="5405438"/>
            <a:ext cx="574675" cy="377825"/>
            <a:chOff x="1593" y="1824"/>
            <a:chExt cx="2601" cy="1754"/>
          </a:xfrm>
        </p:grpSpPr>
        <p:sp>
          <p:nvSpPr>
            <p:cNvPr id="117" name="AutoShape 75"/>
            <p:cNvSpPr>
              <a:spLocks noChangeArrowheads="1"/>
            </p:cNvSpPr>
            <p:nvPr/>
          </p:nvSpPr>
          <p:spPr bwMode="gray">
            <a:xfrm rot="16200000" flipH="1">
              <a:off x="1821" y="2457"/>
              <a:ext cx="310" cy="208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8" name="AutoShape 76"/>
            <p:cNvSpPr>
              <a:spLocks noChangeArrowheads="1"/>
            </p:cNvSpPr>
            <p:nvPr/>
          </p:nvSpPr>
          <p:spPr bwMode="gray">
            <a:xfrm rot="5400000" flipH="1">
              <a:off x="3627" y="2428"/>
              <a:ext cx="310" cy="208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9" name="AutoShape 77"/>
            <p:cNvSpPr>
              <a:spLocks noChangeArrowheads="1"/>
            </p:cNvSpPr>
            <p:nvPr/>
          </p:nvSpPr>
          <p:spPr bwMode="gray">
            <a:xfrm rot="10800000" flipH="1">
              <a:off x="2725" y="3372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4633" name="Oval 78"/>
            <p:cNvSpPr/>
            <p:nvPr/>
          </p:nvSpPr>
          <p:spPr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  <a:tileRect/>
            </a:gradFill>
            <a:ln w="571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rot="10800000" vert="eaVert"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24634" name="Oval 79"/>
            <p:cNvSpPr/>
            <p:nvPr/>
          </p:nvSpPr>
          <p:spPr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 rot="10800000" vert="eaVert"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122" name="Oval 80"/>
            <p:cNvSpPr>
              <a:spLocks noChangeArrowheads="1"/>
            </p:cNvSpPr>
            <p:nvPr/>
          </p:nvSpPr>
          <p:spPr bwMode="gray">
            <a:xfrm>
              <a:off x="1593" y="2723"/>
              <a:ext cx="2587" cy="42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4636" name="Oval 81"/>
            <p:cNvSpPr/>
            <p:nvPr/>
          </p:nvSpPr>
          <p:spPr>
            <a:xfrm>
              <a:off x="1593" y="2723"/>
              <a:ext cx="2587" cy="428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  <a:tileRect/>
            </a:gradFill>
            <a:ln w="38100">
              <a:noFill/>
            </a:ln>
          </p:spPr>
          <p:txBody>
            <a:bodyPr rot="10800000" vert="eaVert" wrap="none" anchor="ctr" anchorCtr="0">
              <a:spAutoFit/>
            </a:bodyPr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124" name="Oval 82"/>
            <p:cNvSpPr>
              <a:spLocks noChangeArrowheads="1"/>
            </p:cNvSpPr>
            <p:nvPr/>
          </p:nvSpPr>
          <p:spPr bwMode="gray">
            <a:xfrm>
              <a:off x="1607" y="2082"/>
              <a:ext cx="2587" cy="109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4638" name="Oval 83"/>
            <p:cNvSpPr/>
            <p:nvPr/>
          </p:nvSpPr>
          <p:spPr>
            <a:xfrm>
              <a:off x="1607" y="2082"/>
              <a:ext cx="2587" cy="1099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  <a:tileRect/>
            </a:gradFill>
            <a:ln w="38100">
              <a:noFill/>
            </a:ln>
          </p:spPr>
          <p:txBody>
            <a:bodyPr rot="10800000" vert="eaVert" anchor="ctr" anchorCtr="0">
              <a:spAutoFit/>
            </a:bodyPr>
            <a:p>
              <a:endParaRPr lang="en-US" altLang="zh-CN">
                <a:latin typeface="Arial" panose="020B0604020202020204" pitchFamily="34" charset="0"/>
              </a:endParaRPr>
            </a:p>
          </p:txBody>
        </p:sp>
      </p:grpSp>
      <p:grpSp>
        <p:nvGrpSpPr>
          <p:cNvPr id="8" name="Group 11"/>
          <p:cNvGrpSpPr/>
          <p:nvPr/>
        </p:nvGrpSpPr>
        <p:grpSpPr>
          <a:xfrm>
            <a:off x="1219200" y="2895600"/>
            <a:ext cx="6826250" cy="652463"/>
            <a:chOff x="508" y="2112"/>
            <a:chExt cx="3072" cy="411"/>
          </a:xfrm>
        </p:grpSpPr>
        <p:sp>
          <p:nvSpPr>
            <p:cNvPr id="8204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3072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39216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205" name="AutoShape 13"/>
            <p:cNvSpPr>
              <a:spLocks noChangeArrowheads="1"/>
            </p:cNvSpPr>
            <p:nvPr/>
          </p:nvSpPr>
          <p:spPr bwMode="gray">
            <a:xfrm>
              <a:off x="514" y="2147"/>
              <a:ext cx="272" cy="352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206" name="Freeform 14"/>
            <p:cNvSpPr/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207" name="Text Box 15"/>
            <p:cNvSpPr txBox="1">
              <a:spLocks noChangeArrowheads="1"/>
            </p:cNvSpPr>
            <p:nvPr/>
          </p:nvSpPr>
          <p:spPr bwMode="gray">
            <a:xfrm>
              <a:off x="560" y="2139"/>
              <a:ext cx="199" cy="327"/>
            </a:xfrm>
            <a:prstGeom prst="rect">
              <a:avLst/>
            </a:prstGeom>
            <a:noFill/>
            <a:ln w="9525" algn="ctr">
              <a:noFill/>
              <a:miter lim="800000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/>
            <a:p>
              <a:pPr marR="0" algn="ctr" defTabSz="914400" eaLnBrk="0" fontAlgn="auto" hangingPunct="0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sz="2800" b="1" kern="1200" cap="none" spc="0" normalizeH="0" baseline="0" noProof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ea typeface="+mn-ea"/>
                  <a:cs typeface="+mn-cs"/>
                </a:rPr>
                <a:t>B</a:t>
              </a:r>
              <a:endParaRPr kumimoji="0" lang="en-US" sz="2800" b="1" kern="1200" cap="none" spc="0" normalizeH="0" baseline="0" noProof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4644" name="Text Box 16"/>
            <p:cNvSpPr txBox="1"/>
            <p:nvPr/>
          </p:nvSpPr>
          <p:spPr>
            <a:xfrm>
              <a:off x="786" y="2155"/>
              <a:ext cx="2762" cy="36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pPr eaLnBrk="0" hangingPunct="0"/>
              <a:r>
                <a:rPr lang="en-US" altLang="zh-CN" sz="2000" b="1">
                  <a:latin typeface="Arial" panose="020B0604020202020204" pitchFamily="34" charset="0"/>
                </a:rPr>
                <a:t>     </a:t>
              </a:r>
              <a:r>
                <a:rPr lang="en-US" altLang="zh-CN" sz="3200" b="1">
                  <a:latin typeface="Arial" panose="020B0604020202020204" pitchFamily="34" charset="0"/>
                </a:rPr>
                <a:t>helps him make friends</a:t>
              </a:r>
              <a:endParaRPr lang="en-US" altLang="zh-CN" sz="3200" b="1">
                <a:latin typeface="Arial" panose="020B0604020202020204" pitchFamily="34" charset="0"/>
              </a:endParaRPr>
            </a:p>
          </p:txBody>
        </p:sp>
      </p:grpSp>
      <p:grpSp>
        <p:nvGrpSpPr>
          <p:cNvPr id="9" name="Group 37"/>
          <p:cNvGrpSpPr/>
          <p:nvPr/>
        </p:nvGrpSpPr>
        <p:grpSpPr>
          <a:xfrm rot="5400000">
            <a:off x="150813" y="2773363"/>
            <a:ext cx="993775" cy="930275"/>
            <a:chOff x="1872" y="1824"/>
            <a:chExt cx="2014" cy="1821"/>
          </a:xfrm>
        </p:grpSpPr>
        <p:sp>
          <p:nvSpPr>
            <p:cNvPr id="8230" name="AutoShape 38"/>
            <p:cNvSpPr>
              <a:spLocks noChangeArrowheads="1"/>
            </p:cNvSpPr>
            <p:nvPr/>
          </p:nvSpPr>
          <p:spPr bwMode="gray">
            <a:xfrm rot="16200000" flipH="1">
              <a:off x="1821" y="2555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231" name="AutoShape 39"/>
            <p:cNvSpPr>
              <a:spLocks noChangeArrowheads="1"/>
            </p:cNvSpPr>
            <p:nvPr/>
          </p:nvSpPr>
          <p:spPr bwMode="gray">
            <a:xfrm rot="5400000" flipH="1">
              <a:off x="3629" y="2521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232" name="AutoShape 40"/>
            <p:cNvSpPr>
              <a:spLocks noChangeArrowheads="1"/>
            </p:cNvSpPr>
            <p:nvPr/>
          </p:nvSpPr>
          <p:spPr bwMode="gray">
            <a:xfrm rot="10800000" flipH="1">
              <a:off x="2726" y="3440"/>
              <a:ext cx="306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4649" name="Oval 41"/>
            <p:cNvSpPr/>
            <p:nvPr/>
          </p:nvSpPr>
          <p:spPr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  <a:tileRect/>
            </a:gradFill>
            <a:ln w="571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rot="10800000" vert="eaVert"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24650" name="Oval 42"/>
            <p:cNvSpPr/>
            <p:nvPr/>
          </p:nvSpPr>
          <p:spPr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 rot="10800000" vert="eaVert"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8235" name="Oval 43"/>
            <p:cNvSpPr>
              <a:spLocks noChangeArrowheads="1"/>
            </p:cNvSpPr>
            <p:nvPr/>
          </p:nvSpPr>
          <p:spPr bwMode="gray">
            <a:xfrm>
              <a:off x="2307" y="2924"/>
              <a:ext cx="1163" cy="180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4652" name="Oval 44"/>
            <p:cNvSpPr/>
            <p:nvPr/>
          </p:nvSpPr>
          <p:spPr>
            <a:xfrm>
              <a:off x="2307" y="2924"/>
              <a:ext cx="1163" cy="180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  <a:tileRect/>
            </a:gradFill>
            <a:ln w="38100">
              <a:noFill/>
            </a:ln>
          </p:spPr>
          <p:txBody>
            <a:bodyPr rot="10800000" vert="eaVert" wrap="none" anchor="ctr" anchorCtr="0">
              <a:spAutoFit/>
            </a:bodyPr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8237" name="Oval 45"/>
            <p:cNvSpPr>
              <a:spLocks noChangeArrowheads="1"/>
            </p:cNvSpPr>
            <p:nvPr/>
          </p:nvSpPr>
          <p:spPr bwMode="gray">
            <a:xfrm>
              <a:off x="2304" y="2082"/>
              <a:ext cx="1163" cy="1100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4654" name="Oval 46"/>
            <p:cNvSpPr/>
            <p:nvPr/>
          </p:nvSpPr>
          <p:spPr>
            <a:xfrm>
              <a:off x="2304" y="2082"/>
              <a:ext cx="1163" cy="1100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  <a:tileRect/>
            </a:gradFill>
            <a:ln w="38100">
              <a:noFill/>
            </a:ln>
          </p:spPr>
          <p:txBody>
            <a:bodyPr rot="10800000" vert="eaVert" anchor="ctr" anchorCtr="0">
              <a:spAutoFit/>
            </a:bodyPr>
            <a:p>
              <a:endParaRPr lang="en-US" altLang="zh-CN">
                <a:latin typeface="Arial" panose="020B0604020202020204" pitchFamily="34" charset="0"/>
              </a:endParaRPr>
            </a:p>
          </p:txBody>
        </p:sp>
      </p:grpSp>
      <p:grpSp>
        <p:nvGrpSpPr>
          <p:cNvPr id="10" name="Group 27"/>
          <p:cNvGrpSpPr/>
          <p:nvPr/>
        </p:nvGrpSpPr>
        <p:grpSpPr>
          <a:xfrm rot="5400000">
            <a:off x="109538" y="3986213"/>
            <a:ext cx="992187" cy="930275"/>
            <a:chOff x="1872" y="1824"/>
            <a:chExt cx="2014" cy="1821"/>
          </a:xfrm>
        </p:grpSpPr>
        <p:sp>
          <p:nvSpPr>
            <p:cNvPr id="133" name="AutoShape 28"/>
            <p:cNvSpPr>
              <a:spLocks noChangeArrowheads="1"/>
            </p:cNvSpPr>
            <p:nvPr/>
          </p:nvSpPr>
          <p:spPr bwMode="gray">
            <a:xfrm rot="16200000" flipH="1">
              <a:off x="1821" y="2555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4" name="AutoShape 29"/>
            <p:cNvSpPr>
              <a:spLocks noChangeArrowheads="1"/>
            </p:cNvSpPr>
            <p:nvPr/>
          </p:nvSpPr>
          <p:spPr bwMode="gray">
            <a:xfrm rot="5400000" flipH="1">
              <a:off x="3629" y="2521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5" name="AutoShape 30"/>
            <p:cNvSpPr>
              <a:spLocks noChangeArrowheads="1"/>
            </p:cNvSpPr>
            <p:nvPr/>
          </p:nvSpPr>
          <p:spPr bwMode="gray">
            <a:xfrm rot="10800000" flipH="1">
              <a:off x="2726" y="3440"/>
              <a:ext cx="306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4659" name="Oval 31"/>
            <p:cNvSpPr/>
            <p:nvPr/>
          </p:nvSpPr>
          <p:spPr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  <a:tileRect/>
            </a:gradFill>
            <a:ln w="571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rot="10800000" vert="eaVert"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24660" name="Oval 32"/>
            <p:cNvSpPr/>
            <p:nvPr/>
          </p:nvSpPr>
          <p:spPr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 rot="10800000" vert="eaVert"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138" name="Oval 33"/>
            <p:cNvSpPr>
              <a:spLocks noChangeArrowheads="1"/>
            </p:cNvSpPr>
            <p:nvPr/>
          </p:nvSpPr>
          <p:spPr bwMode="gray">
            <a:xfrm>
              <a:off x="2307" y="2924"/>
              <a:ext cx="1163" cy="180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4662" name="Oval 34"/>
            <p:cNvSpPr/>
            <p:nvPr/>
          </p:nvSpPr>
          <p:spPr>
            <a:xfrm>
              <a:off x="2307" y="2924"/>
              <a:ext cx="1163" cy="180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  <a:tileRect/>
            </a:gradFill>
            <a:ln w="38100">
              <a:noFill/>
            </a:ln>
          </p:spPr>
          <p:txBody>
            <a:bodyPr rot="10800000" vert="eaVert" wrap="none" anchor="ctr" anchorCtr="0">
              <a:spAutoFit/>
            </a:bodyPr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140" name="Oval 35"/>
            <p:cNvSpPr>
              <a:spLocks noChangeArrowheads="1"/>
            </p:cNvSpPr>
            <p:nvPr/>
          </p:nvSpPr>
          <p:spPr bwMode="gray">
            <a:xfrm>
              <a:off x="2304" y="2082"/>
              <a:ext cx="1163" cy="1100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4664" name="Oval 36"/>
            <p:cNvSpPr/>
            <p:nvPr/>
          </p:nvSpPr>
          <p:spPr>
            <a:xfrm>
              <a:off x="2304" y="2082"/>
              <a:ext cx="1163" cy="1100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  <a:tileRect/>
            </a:gradFill>
            <a:ln w="38100">
              <a:noFill/>
            </a:ln>
          </p:spPr>
          <p:txBody>
            <a:bodyPr rot="10800000" vert="eaVert" anchor="ctr" anchorCtr="0">
              <a:spAutoFit/>
            </a:bodyPr>
            <a:p>
              <a:endParaRPr lang="en-US" altLang="zh-CN">
                <a:latin typeface="Arial" panose="020B0604020202020204" pitchFamily="34" charset="0"/>
              </a:endParaRP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1247775" y="5281613"/>
            <a:ext cx="7008813" cy="609600"/>
            <a:chOff x="508" y="2112"/>
            <a:chExt cx="3188" cy="384"/>
          </a:xfrm>
        </p:grpSpPr>
        <p:sp>
          <p:nvSpPr>
            <p:cNvPr id="143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3072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39216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44" name="AutoShape 13"/>
            <p:cNvSpPr>
              <a:spLocks noChangeArrowheads="1"/>
            </p:cNvSpPr>
            <p:nvPr/>
          </p:nvSpPr>
          <p:spPr bwMode="gray">
            <a:xfrm>
              <a:off x="514" y="2134"/>
              <a:ext cx="273" cy="360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45" name="Freeform 14"/>
            <p:cNvSpPr/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46" name="Text Box 15"/>
            <p:cNvSpPr txBox="1">
              <a:spLocks noChangeArrowheads="1"/>
            </p:cNvSpPr>
            <p:nvPr/>
          </p:nvSpPr>
          <p:spPr bwMode="gray">
            <a:xfrm>
              <a:off x="565" y="2139"/>
              <a:ext cx="199" cy="327"/>
            </a:xfrm>
            <a:prstGeom prst="rect">
              <a:avLst/>
            </a:prstGeom>
            <a:noFill/>
            <a:ln w="9525" algn="ctr">
              <a:noFill/>
              <a:miter lim="800000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/>
            <a:p>
              <a:pPr marR="0" algn="ctr" defTabSz="914400" eaLnBrk="0" fontAlgn="auto" hangingPunct="0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sz="2800" b="1" kern="1200" cap="none" spc="0" normalizeH="0" baseline="0" noProof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ea typeface="+mn-ea"/>
                  <a:cs typeface="+mn-cs"/>
                </a:rPr>
                <a:t>D</a:t>
              </a:r>
              <a:endParaRPr kumimoji="0" lang="en-US" sz="2800" b="1" kern="1200" cap="none" spc="0" normalizeH="0" baseline="0" noProof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4670" name="Text Box 16"/>
            <p:cNvSpPr txBox="1"/>
            <p:nvPr/>
          </p:nvSpPr>
          <p:spPr>
            <a:xfrm>
              <a:off x="791" y="2128"/>
              <a:ext cx="2905" cy="36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 eaLnBrk="0" hangingPunct="0"/>
              <a:r>
                <a:rPr lang="en-US" altLang="zh-CN" sz="2000" b="1">
                  <a:latin typeface="Arial" panose="020B0604020202020204" pitchFamily="34" charset="0"/>
                </a:rPr>
                <a:t> </a:t>
              </a:r>
              <a:r>
                <a:rPr lang="en-US" altLang="zh-CN" sz="3200" b="1">
                  <a:latin typeface="Arial" panose="020B0604020202020204" pitchFamily="34" charset="0"/>
                </a:rPr>
                <a:t>causes problems at exam time </a:t>
              </a:r>
              <a:endParaRPr lang="en-US" altLang="zh-CN" sz="3200" b="1">
                <a:latin typeface="Arial" panose="020B0604020202020204" pitchFamily="34" charset="0"/>
              </a:endParaRPr>
            </a:p>
          </p:txBody>
        </p:sp>
      </p:grpSp>
      <p:grpSp>
        <p:nvGrpSpPr>
          <p:cNvPr id="12" name="Group 37"/>
          <p:cNvGrpSpPr/>
          <p:nvPr/>
        </p:nvGrpSpPr>
        <p:grpSpPr>
          <a:xfrm rot="5400000">
            <a:off x="141288" y="5129213"/>
            <a:ext cx="992187" cy="930275"/>
            <a:chOff x="1872" y="1824"/>
            <a:chExt cx="2014" cy="1821"/>
          </a:xfrm>
        </p:grpSpPr>
        <p:sp>
          <p:nvSpPr>
            <p:cNvPr id="149" name="AutoShape 38"/>
            <p:cNvSpPr>
              <a:spLocks noChangeArrowheads="1"/>
            </p:cNvSpPr>
            <p:nvPr/>
          </p:nvSpPr>
          <p:spPr bwMode="gray">
            <a:xfrm rot="16200000" flipH="1">
              <a:off x="1821" y="2555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0" name="AutoShape 39"/>
            <p:cNvSpPr>
              <a:spLocks noChangeArrowheads="1"/>
            </p:cNvSpPr>
            <p:nvPr/>
          </p:nvSpPr>
          <p:spPr bwMode="gray">
            <a:xfrm rot="5400000" flipH="1">
              <a:off x="3629" y="2521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1" name="AutoShape 40"/>
            <p:cNvSpPr>
              <a:spLocks noChangeArrowheads="1"/>
            </p:cNvSpPr>
            <p:nvPr/>
          </p:nvSpPr>
          <p:spPr bwMode="gray">
            <a:xfrm rot="10800000" flipH="1">
              <a:off x="2726" y="3440"/>
              <a:ext cx="306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4675" name="Oval 41"/>
            <p:cNvSpPr/>
            <p:nvPr/>
          </p:nvSpPr>
          <p:spPr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  <a:tileRect/>
            </a:gradFill>
            <a:ln w="571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rot="10800000" vert="eaVert"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24676" name="Oval 42"/>
            <p:cNvSpPr/>
            <p:nvPr/>
          </p:nvSpPr>
          <p:spPr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 rot="10800000" vert="eaVert"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154" name="Oval 43"/>
            <p:cNvSpPr>
              <a:spLocks noChangeArrowheads="1"/>
            </p:cNvSpPr>
            <p:nvPr/>
          </p:nvSpPr>
          <p:spPr bwMode="gray">
            <a:xfrm>
              <a:off x="2307" y="2924"/>
              <a:ext cx="1163" cy="180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4678" name="Oval 44"/>
            <p:cNvSpPr/>
            <p:nvPr/>
          </p:nvSpPr>
          <p:spPr>
            <a:xfrm>
              <a:off x="2307" y="2924"/>
              <a:ext cx="1163" cy="180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  <a:tileRect/>
            </a:gradFill>
            <a:ln w="38100">
              <a:noFill/>
            </a:ln>
          </p:spPr>
          <p:txBody>
            <a:bodyPr rot="10800000" vert="eaVert" wrap="none" anchor="ctr" anchorCtr="0">
              <a:spAutoFit/>
            </a:bodyPr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156" name="Oval 45"/>
            <p:cNvSpPr>
              <a:spLocks noChangeArrowheads="1"/>
            </p:cNvSpPr>
            <p:nvPr/>
          </p:nvSpPr>
          <p:spPr bwMode="gray">
            <a:xfrm>
              <a:off x="2304" y="2082"/>
              <a:ext cx="1163" cy="1100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4680" name="Oval 46"/>
            <p:cNvSpPr/>
            <p:nvPr/>
          </p:nvSpPr>
          <p:spPr>
            <a:xfrm>
              <a:off x="2304" y="2082"/>
              <a:ext cx="1163" cy="1100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  <a:tileRect/>
            </a:gradFill>
            <a:ln w="38100">
              <a:noFill/>
            </a:ln>
          </p:spPr>
          <p:txBody>
            <a:bodyPr rot="10800000" vert="eaVert" anchor="ctr" anchorCtr="0">
              <a:spAutoFit/>
            </a:bodyPr>
            <a:p>
              <a:endParaRPr lang="en-US" altLang="zh-CN">
                <a:latin typeface="Arial" panose="020B0604020202020204" pitchFamily="34" charset="0"/>
              </a:endParaRPr>
            </a:p>
          </p:txBody>
        </p:sp>
      </p:grpSp>
      <p:grpSp>
        <p:nvGrpSpPr>
          <p:cNvPr id="13" name="Group 11"/>
          <p:cNvGrpSpPr/>
          <p:nvPr/>
        </p:nvGrpSpPr>
        <p:grpSpPr>
          <a:xfrm>
            <a:off x="1219200" y="4038600"/>
            <a:ext cx="6753225" cy="614363"/>
            <a:chOff x="508" y="2112"/>
            <a:chExt cx="3075" cy="387"/>
          </a:xfrm>
        </p:grpSpPr>
        <p:sp>
          <p:nvSpPr>
            <p:cNvPr id="192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3072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39216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93" name="AutoShape 13"/>
            <p:cNvSpPr>
              <a:spLocks noChangeArrowheads="1"/>
            </p:cNvSpPr>
            <p:nvPr/>
          </p:nvSpPr>
          <p:spPr bwMode="gray">
            <a:xfrm>
              <a:off x="514" y="2147"/>
              <a:ext cx="271" cy="352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94" name="Freeform 14"/>
            <p:cNvSpPr/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95" name="Text Box 15"/>
            <p:cNvSpPr txBox="1">
              <a:spLocks noChangeArrowheads="1"/>
            </p:cNvSpPr>
            <p:nvPr/>
          </p:nvSpPr>
          <p:spPr bwMode="gray">
            <a:xfrm>
              <a:off x="546" y="2139"/>
              <a:ext cx="201" cy="327"/>
            </a:xfrm>
            <a:prstGeom prst="rect">
              <a:avLst/>
            </a:prstGeom>
            <a:noFill/>
            <a:ln w="9525" algn="ctr">
              <a:noFill/>
              <a:miter lim="800000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/>
            <a:p>
              <a:pPr marR="0" algn="ctr" defTabSz="914400" eaLnBrk="0" fontAlgn="auto" hangingPunct="0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sz="2800" b="1" kern="1200" cap="none" spc="0" normalizeH="0" baseline="0" noProof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ea typeface="+mn-ea"/>
                  <a:cs typeface="+mn-cs"/>
                </a:rPr>
                <a:t>C</a:t>
              </a:r>
              <a:endParaRPr kumimoji="0" lang="en-US" sz="2800" b="1" kern="1200" cap="none" spc="0" normalizeH="0" baseline="0" noProof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4686" name="Text Box 16"/>
            <p:cNvSpPr txBox="1"/>
            <p:nvPr/>
          </p:nvSpPr>
          <p:spPr>
            <a:xfrm>
              <a:off x="790" y="2131"/>
              <a:ext cx="2793" cy="36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pPr eaLnBrk="0" hangingPunct="0"/>
              <a:r>
                <a:rPr lang="en-US" altLang="zh-CN" sz="2000" b="1">
                  <a:latin typeface="Arial" panose="020B0604020202020204" pitchFamily="34" charset="0"/>
                </a:rPr>
                <a:t>     </a:t>
              </a:r>
              <a:r>
                <a:rPr lang="en-US" altLang="zh-CN" sz="3200" b="1">
                  <a:latin typeface="Arial" panose="020B0604020202020204" pitchFamily="34" charset="0"/>
                </a:rPr>
                <a:t>takes up a lot of time</a:t>
              </a:r>
              <a:endParaRPr lang="en-US" altLang="zh-CN" sz="3200" b="1">
                <a:latin typeface="Arial" panose="020B0604020202020204" pitchFamily="34" charset="0"/>
              </a:endParaRPr>
            </a:p>
          </p:txBody>
        </p:sp>
      </p:grpSp>
      <p:sp>
        <p:nvSpPr>
          <p:cNvPr id="116" name="10-Point Star 115"/>
          <p:cNvSpPr/>
          <p:nvPr/>
        </p:nvSpPr>
        <p:spPr>
          <a:xfrm>
            <a:off x="7148513" y="6056313"/>
            <a:ext cx="500063" cy="500063"/>
          </a:xfrm>
          <a:prstGeom prst="star10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1859" name="Text Box 31858"/>
          <p:cNvSpPr txBox="1"/>
          <p:nvPr/>
        </p:nvSpPr>
        <p:spPr>
          <a:xfrm>
            <a:off x="1828800" y="5957888"/>
            <a:ext cx="6324600" cy="519112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FF3300"/>
                </a:solidFill>
                <a:latin typeface="Arial" panose="020B0604020202020204" pitchFamily="34" charset="0"/>
              </a:rPr>
              <a:t>What a pity, you are wrong</a:t>
            </a:r>
            <a:endParaRPr lang="en-US" altLang="zh-CN" sz="2800" b="1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sp>
        <p:nvSpPr>
          <p:cNvPr id="31860" name="Text Box 31859"/>
          <p:cNvSpPr txBox="1"/>
          <p:nvPr/>
        </p:nvSpPr>
        <p:spPr>
          <a:xfrm>
            <a:off x="2362200" y="5957888"/>
            <a:ext cx="4800600" cy="519112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FF3300"/>
                </a:solidFill>
                <a:latin typeface="Arial" panose="020B0604020202020204" pitchFamily="34" charset="0"/>
              </a:rPr>
              <a:t>Bravo, you are right</a:t>
            </a:r>
            <a:endParaRPr lang="en-US" altLang="zh-CN" sz="2800" b="1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sp>
        <p:nvSpPr>
          <p:cNvPr id="31861" name="Text Box 31860"/>
          <p:cNvSpPr txBox="1"/>
          <p:nvPr/>
        </p:nvSpPr>
        <p:spPr>
          <a:xfrm>
            <a:off x="334963" y="1782763"/>
            <a:ext cx="722312" cy="646112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spcBef>
                <a:spcPct val="50000"/>
              </a:spcBef>
            </a:pPr>
            <a:r>
              <a:rPr lang="en-US" altLang="zh-CN" sz="3600" b="1">
                <a:solidFill>
                  <a:srgbClr val="0000FF"/>
                </a:solidFill>
                <a:latin typeface="Arial" panose="020B0604020202020204" pitchFamily="34" charset="0"/>
                <a:sym typeface="Wingdings 2" panose="05020102010507070707" pitchFamily="18" charset="2"/>
              </a:rPr>
              <a:t></a:t>
            </a:r>
            <a:endParaRPr lang="en-US" altLang="zh-CN" sz="3600" b="1">
              <a:solidFill>
                <a:srgbClr val="0000FF"/>
              </a:solidFill>
              <a:latin typeface="Arial" panose="020B0604020202020204" pitchFamily="34" charset="0"/>
              <a:sym typeface="Wingdings 2" panose="05020102010507070707" pitchFamily="18" charset="2"/>
            </a:endParaRPr>
          </a:p>
        </p:txBody>
      </p:sp>
      <p:sp>
        <p:nvSpPr>
          <p:cNvPr id="31862" name="Text Box 31861"/>
          <p:cNvSpPr txBox="1"/>
          <p:nvPr/>
        </p:nvSpPr>
        <p:spPr>
          <a:xfrm>
            <a:off x="457200" y="2895600"/>
            <a:ext cx="533400" cy="57943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</a:pPr>
            <a:r>
              <a:rPr lang="en-US" altLang="zh-CN" sz="3200" b="1">
                <a:solidFill>
                  <a:srgbClr val="FF0000"/>
                </a:solidFill>
                <a:latin typeface="Arial" panose="020B0604020202020204" pitchFamily="34" charset="0"/>
                <a:sym typeface="Wingdings 2" panose="05020102010507070707" pitchFamily="18" charset="2"/>
              </a:rPr>
              <a:t>x</a:t>
            </a:r>
            <a:endParaRPr lang="en-US" altLang="zh-CN" sz="3200" b="1">
              <a:solidFill>
                <a:srgbClr val="FF0000"/>
              </a:solidFill>
              <a:latin typeface="Arial" panose="020B0604020202020204" pitchFamily="34" charset="0"/>
              <a:sym typeface="Wingdings 2" panose="05020102010507070707" pitchFamily="18" charset="2"/>
            </a:endParaRPr>
          </a:p>
        </p:txBody>
      </p:sp>
      <p:sp>
        <p:nvSpPr>
          <p:cNvPr id="31863" name="Text Box 31862"/>
          <p:cNvSpPr txBox="1"/>
          <p:nvPr/>
        </p:nvSpPr>
        <p:spPr>
          <a:xfrm>
            <a:off x="457200" y="4144963"/>
            <a:ext cx="533400" cy="579437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</a:pPr>
            <a:r>
              <a:rPr lang="en-US" altLang="zh-CN" sz="3200" b="1">
                <a:solidFill>
                  <a:srgbClr val="FF0000"/>
                </a:solidFill>
                <a:latin typeface="Arial" panose="020B0604020202020204" pitchFamily="34" charset="0"/>
                <a:sym typeface="Wingdings 2" panose="05020102010507070707" pitchFamily="18" charset="2"/>
              </a:rPr>
              <a:t>x</a:t>
            </a:r>
            <a:endParaRPr lang="en-US" altLang="zh-CN" sz="3200" b="1">
              <a:solidFill>
                <a:srgbClr val="FF0000"/>
              </a:solidFill>
              <a:latin typeface="Arial" panose="020B0604020202020204" pitchFamily="34" charset="0"/>
              <a:sym typeface="Wingdings 2" panose="05020102010507070707" pitchFamily="18" charset="2"/>
            </a:endParaRPr>
          </a:p>
        </p:txBody>
      </p:sp>
      <p:sp>
        <p:nvSpPr>
          <p:cNvPr id="31864" name="Text Box 31863"/>
          <p:cNvSpPr txBox="1"/>
          <p:nvPr/>
        </p:nvSpPr>
        <p:spPr>
          <a:xfrm>
            <a:off x="457200" y="5287963"/>
            <a:ext cx="533400" cy="579437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</a:pPr>
            <a:r>
              <a:rPr lang="en-US" altLang="zh-CN" sz="3200" b="1">
                <a:solidFill>
                  <a:srgbClr val="FF0000"/>
                </a:solidFill>
                <a:latin typeface="Arial" panose="020B0604020202020204" pitchFamily="34" charset="0"/>
                <a:sym typeface="Wingdings 2" panose="05020102010507070707" pitchFamily="18" charset="2"/>
              </a:rPr>
              <a:t>x</a:t>
            </a:r>
            <a:endParaRPr lang="en-US" altLang="zh-CN" sz="3200" b="1">
              <a:solidFill>
                <a:srgbClr val="FF0000"/>
              </a:solidFill>
              <a:latin typeface="Arial" panose="020B0604020202020204" pitchFamily="34" charset="0"/>
              <a:sym typeface="Wingdings 2" panose="05020102010507070707" pitchFamily="18" charset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1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17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17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17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1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650"/>
                            </p:stCondLst>
                            <p:childTnLst>
                              <p:par>
                                <p:cTn id="1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150"/>
                            </p:stCondLst>
                            <p:childTnLst>
                              <p:par>
                                <p:cTn id="2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2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650"/>
                            </p:stCondLst>
                            <p:childTnLst>
                              <p:par>
                                <p:cTn id="27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2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150"/>
                            </p:stCondLst>
                            <p:childTnLst>
                              <p:par>
                                <p:cTn id="34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650"/>
                            </p:stCondLst>
                            <p:childTnLst>
                              <p:par>
                                <p:cTn id="4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" fill="hold"/>
                                        <p:tgtEl>
                                          <p:spTgt spid="82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fill="hold"/>
                                        <p:tgtEl>
                                          <p:spTgt spid="82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150"/>
                            </p:stCondLst>
                            <p:childTnLst>
                              <p:par>
                                <p:cTn id="4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2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650"/>
                            </p:stCondLst>
                            <p:childTnLst>
                              <p:par>
                                <p:cTn id="50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2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2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150"/>
                            </p:stCondLst>
                            <p:childTnLst>
                              <p:par>
                                <p:cTn id="57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6650"/>
                            </p:stCondLst>
                            <p:childTnLst>
                              <p:par>
                                <p:cTn id="6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2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7150"/>
                            </p:stCondLst>
                            <p:childTnLst>
                              <p:par>
                                <p:cTn id="6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2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7650"/>
                            </p:stCondLst>
                            <p:childTnLst>
                              <p:par>
                                <p:cTn id="73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2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2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8150"/>
                            </p:stCondLst>
                            <p:childTnLst>
                              <p:par>
                                <p:cTn id="80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2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8650"/>
                            </p:stCondLst>
                            <p:childTnLst>
                              <p:par>
                                <p:cTn id="87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2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9150"/>
                            </p:stCondLst>
                            <p:childTnLst>
                              <p:par>
                                <p:cTn id="9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4" dur="2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9650"/>
                            </p:stCondLst>
                            <p:childTnLst>
                              <p:par>
                                <p:cTn id="96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2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2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150"/>
                            </p:stCondLst>
                            <p:childTnLst>
                              <p:par>
                                <p:cTn id="103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2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2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0650"/>
                            </p:stCondLst>
                            <p:childTnLst>
                              <p:par>
                                <p:cTn id="11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2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4" fill="hold">
                      <p:stCondLst>
                        <p:cond delay="0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318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318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31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2" presetID="55" presetClass="exit" presetSubtype="0" fill="hold" grpId="4" nodeType="afterEffect">
                                  <p:stCondLst>
                                    <p:cond delay="1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3" dur="1000"/>
                                        <p:tgtEl>
                                          <p:spTgt spid="318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/>
                                        <p:tgtEl>
                                          <p:spTgt spid="318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5" dur="1000"/>
                                        <p:tgtEl>
                                          <p:spTgt spid="318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2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8" fill="hold">
                      <p:stCondLst>
                        <p:cond delay="0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5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318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318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31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000"/>
                            </p:stCondLst>
                            <p:childTnLst>
                              <p:par>
                                <p:cTn id="136" presetID="55" presetClass="exit" presetSubtype="0" fill="hold" grpId="3" nodeType="afterEffect">
                                  <p:stCondLst>
                                    <p:cond delay="1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7" dur="1000"/>
                                        <p:tgtEl>
                                          <p:spTgt spid="318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/>
                                        <p:tgtEl>
                                          <p:spTgt spid="318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9" dur="1000"/>
                                        <p:tgtEl>
                                          <p:spTgt spid="318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4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2" fill="hold">
                      <p:stCondLst>
                        <p:cond delay="0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55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318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318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31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1000"/>
                            </p:stCondLst>
                            <p:childTnLst>
                              <p:par>
                                <p:cTn id="150" presetID="55" presetClass="exit" presetSubtype="0" fill="hold" grpId="5" nodeType="afterEffect">
                                  <p:stCondLst>
                                    <p:cond delay="1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1" dur="1000"/>
                                        <p:tgtEl>
                                          <p:spTgt spid="318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/>
                                        <p:tgtEl>
                                          <p:spTgt spid="318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3" dur="1000"/>
                                        <p:tgtEl>
                                          <p:spTgt spid="318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5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6" fill="hold">
                      <p:stCondLst>
                        <p:cond delay="0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9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0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2000" fill="hold"/>
                                        <p:tgtEl>
                                          <p:spTgt spid="318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2000" fill="hold"/>
                                        <p:tgtEl>
                                          <p:spTgt spid="318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5" dur="2000"/>
                                        <p:tgtEl>
                                          <p:spTgt spid="318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66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7" fill="hold">
                      <p:stCondLst>
                        <p:cond delay="0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1" dur="500"/>
                                        <p:tgtEl>
                                          <p:spTgt spid="31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7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3" fill="hold">
                      <p:stCondLst>
                        <p:cond delay="0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7" dur="500"/>
                                        <p:tgtEl>
                                          <p:spTgt spid="31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7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9" fill="hold">
                      <p:stCondLst>
                        <p:cond delay="0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3" dur="500"/>
                                        <p:tgtEl>
                                          <p:spTgt spid="31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8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5" fill="hold">
                      <p:stCondLst>
                        <p:cond delay="0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9" dur="500"/>
                                        <p:tgtEl>
                                          <p:spTgt spid="31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8255" grpId="0" animBg="1"/>
      <p:bldP spid="103" grpId="0" animBg="1"/>
      <p:bldP spid="104" grpId="0" animBg="1"/>
      <p:bldP spid="105" grpId="0" animBg="1"/>
      <p:bldP spid="31767" grpId="0"/>
      <p:bldP spid="31859" grpId="0"/>
      <p:bldP spid="31859" grpId="1"/>
      <p:bldP spid="31859" grpId="2"/>
      <p:bldP spid="31859" grpId="3"/>
      <p:bldP spid="31859" grpId="4"/>
      <p:bldP spid="31859" grpId="5"/>
      <p:bldP spid="31860" grpId="0"/>
      <p:bldP spid="31861" grpId="0"/>
      <p:bldP spid="31862" grpId="0"/>
      <p:bldP spid="31863" grpId="0"/>
      <p:bldP spid="3186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255" name="Rectangle 63"/>
          <p:cNvSpPr/>
          <p:nvPr/>
        </p:nvSpPr>
        <p:spPr>
          <a:xfrm rot="5400000">
            <a:off x="141288" y="2563813"/>
            <a:ext cx="930275" cy="142875"/>
          </a:xfrm>
          <a:prstGeom prst="rect">
            <a:avLst/>
          </a:prstGeom>
          <a:gradFill rotWithShape="1">
            <a:gsLst>
              <a:gs pos="0">
                <a:srgbClr val="CFCFCF"/>
              </a:gs>
              <a:gs pos="100000">
                <a:srgbClr val="5F5F5F"/>
              </a:gs>
            </a:gsLst>
            <a:lin ang="5400000" scaled="1"/>
            <a:tileRect/>
          </a:gradFill>
          <a:ln w="9525">
            <a:noFill/>
          </a:ln>
        </p:spPr>
        <p:txBody>
          <a:bodyPr rot="10800000" vert="eaVert" wrap="none" anchor="ctr" anchorCtr="0"/>
          <a:p>
            <a:endParaRPr lang="en-US" altLang="zh-CN">
              <a:latin typeface="Arial" panose="020B0604020202020204" pitchFamily="34" charset="0"/>
            </a:endParaRPr>
          </a:p>
        </p:txBody>
      </p:sp>
      <p:sp>
        <p:nvSpPr>
          <p:cNvPr id="103" name="Rectangle 63"/>
          <p:cNvSpPr/>
          <p:nvPr/>
        </p:nvSpPr>
        <p:spPr>
          <a:xfrm rot="5400000">
            <a:off x="141288" y="1420813"/>
            <a:ext cx="930275" cy="142875"/>
          </a:xfrm>
          <a:prstGeom prst="rect">
            <a:avLst/>
          </a:prstGeom>
          <a:gradFill rotWithShape="1">
            <a:gsLst>
              <a:gs pos="0">
                <a:srgbClr val="CFCFCF"/>
              </a:gs>
              <a:gs pos="100000">
                <a:srgbClr val="5F5F5F"/>
              </a:gs>
            </a:gsLst>
            <a:lin ang="5400000" scaled="1"/>
            <a:tileRect/>
          </a:gradFill>
          <a:ln w="9525">
            <a:noFill/>
          </a:ln>
        </p:spPr>
        <p:txBody>
          <a:bodyPr rot="10800000" vert="eaVert" wrap="none" anchor="ctr" anchorCtr="0"/>
          <a:p>
            <a:endParaRPr lang="en-US" altLang="zh-CN">
              <a:latin typeface="Arial" panose="020B0604020202020204" pitchFamily="34" charset="0"/>
            </a:endParaRPr>
          </a:p>
        </p:txBody>
      </p:sp>
      <p:sp>
        <p:nvSpPr>
          <p:cNvPr id="104" name="Rectangle 63"/>
          <p:cNvSpPr/>
          <p:nvPr/>
        </p:nvSpPr>
        <p:spPr>
          <a:xfrm rot="5400000">
            <a:off x="133350" y="3768725"/>
            <a:ext cx="928688" cy="142875"/>
          </a:xfrm>
          <a:prstGeom prst="rect">
            <a:avLst/>
          </a:prstGeom>
          <a:gradFill rotWithShape="1">
            <a:gsLst>
              <a:gs pos="0">
                <a:srgbClr val="CFCFCF"/>
              </a:gs>
              <a:gs pos="100000">
                <a:srgbClr val="5F5F5F"/>
              </a:gs>
            </a:gsLst>
            <a:lin ang="5400000" scaled="1"/>
            <a:tileRect/>
          </a:gradFill>
          <a:ln w="9525">
            <a:noFill/>
          </a:ln>
        </p:spPr>
        <p:txBody>
          <a:bodyPr rot="10800000" vert="eaVert" wrap="none" anchor="ctr" anchorCtr="0"/>
          <a:p>
            <a:endParaRPr lang="en-US" altLang="zh-CN">
              <a:latin typeface="Arial" panose="020B0604020202020204" pitchFamily="34" charset="0"/>
            </a:endParaRPr>
          </a:p>
        </p:txBody>
      </p:sp>
      <p:sp>
        <p:nvSpPr>
          <p:cNvPr id="105" name="Rectangle 63"/>
          <p:cNvSpPr/>
          <p:nvPr/>
        </p:nvSpPr>
        <p:spPr>
          <a:xfrm rot="5400000">
            <a:off x="141288" y="4992688"/>
            <a:ext cx="930275" cy="142875"/>
          </a:xfrm>
          <a:prstGeom prst="rect">
            <a:avLst/>
          </a:prstGeom>
          <a:gradFill rotWithShape="1">
            <a:gsLst>
              <a:gs pos="0">
                <a:srgbClr val="CFCFCF"/>
              </a:gs>
              <a:gs pos="100000">
                <a:srgbClr val="5F5F5F"/>
              </a:gs>
            </a:gsLst>
            <a:lin ang="5400000" scaled="1"/>
            <a:tileRect/>
          </a:gradFill>
          <a:ln w="9525">
            <a:noFill/>
          </a:ln>
        </p:spPr>
        <p:txBody>
          <a:bodyPr rot="10800000" vert="eaVert" wrap="none" anchor="ctr" anchorCtr="0"/>
          <a:p>
            <a:endParaRPr lang="en-US" altLang="zh-CN">
              <a:latin typeface="Arial" panose="020B0604020202020204" pitchFamily="34" charset="0"/>
            </a:endParaRPr>
          </a:p>
        </p:txBody>
      </p:sp>
      <p:grpSp>
        <p:nvGrpSpPr>
          <p:cNvPr id="2" name="Group 74"/>
          <p:cNvGrpSpPr/>
          <p:nvPr/>
        </p:nvGrpSpPr>
        <p:grpSpPr>
          <a:xfrm rot="5400000">
            <a:off x="300038" y="1841500"/>
            <a:ext cx="576262" cy="377825"/>
            <a:chOff x="1593" y="1824"/>
            <a:chExt cx="2601" cy="1754"/>
          </a:xfrm>
        </p:grpSpPr>
        <p:sp>
          <p:nvSpPr>
            <p:cNvPr id="8267" name="AutoShape 75"/>
            <p:cNvSpPr>
              <a:spLocks noChangeArrowheads="1"/>
            </p:cNvSpPr>
            <p:nvPr/>
          </p:nvSpPr>
          <p:spPr bwMode="gray">
            <a:xfrm rot="16200000" flipH="1">
              <a:off x="1821" y="2457"/>
              <a:ext cx="310" cy="208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268" name="AutoShape 76"/>
            <p:cNvSpPr>
              <a:spLocks noChangeArrowheads="1"/>
            </p:cNvSpPr>
            <p:nvPr/>
          </p:nvSpPr>
          <p:spPr bwMode="gray">
            <a:xfrm rot="5400000" flipH="1">
              <a:off x="3627" y="2428"/>
              <a:ext cx="310" cy="208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269" name="AutoShape 77"/>
            <p:cNvSpPr>
              <a:spLocks noChangeArrowheads="1"/>
            </p:cNvSpPr>
            <p:nvPr/>
          </p:nvSpPr>
          <p:spPr bwMode="gray">
            <a:xfrm rot="10800000" flipH="1">
              <a:off x="2725" y="3372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5609" name="Oval 78"/>
            <p:cNvSpPr/>
            <p:nvPr/>
          </p:nvSpPr>
          <p:spPr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  <a:tileRect/>
            </a:gradFill>
            <a:ln w="571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rot="10800000" vert="eaVert"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25610" name="Oval 79"/>
            <p:cNvSpPr/>
            <p:nvPr/>
          </p:nvSpPr>
          <p:spPr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 rot="10800000" vert="eaVert"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8272" name="Oval 80"/>
            <p:cNvSpPr>
              <a:spLocks noChangeArrowheads="1"/>
            </p:cNvSpPr>
            <p:nvPr/>
          </p:nvSpPr>
          <p:spPr bwMode="gray">
            <a:xfrm>
              <a:off x="1593" y="2723"/>
              <a:ext cx="2587" cy="42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5612" name="Oval 81"/>
            <p:cNvSpPr/>
            <p:nvPr/>
          </p:nvSpPr>
          <p:spPr>
            <a:xfrm>
              <a:off x="1593" y="2723"/>
              <a:ext cx="2587" cy="428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  <a:tileRect/>
            </a:gradFill>
            <a:ln w="38100">
              <a:noFill/>
            </a:ln>
          </p:spPr>
          <p:txBody>
            <a:bodyPr rot="10800000" vert="eaVert" wrap="none" anchor="ctr" anchorCtr="0">
              <a:spAutoFit/>
            </a:bodyPr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8274" name="Oval 82"/>
            <p:cNvSpPr>
              <a:spLocks noChangeArrowheads="1"/>
            </p:cNvSpPr>
            <p:nvPr/>
          </p:nvSpPr>
          <p:spPr bwMode="gray">
            <a:xfrm>
              <a:off x="1607" y="2082"/>
              <a:ext cx="2587" cy="109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5614" name="Oval 83"/>
            <p:cNvSpPr/>
            <p:nvPr/>
          </p:nvSpPr>
          <p:spPr>
            <a:xfrm>
              <a:off x="1607" y="2082"/>
              <a:ext cx="2587" cy="1099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  <a:tileRect/>
            </a:gradFill>
            <a:ln w="38100">
              <a:noFill/>
            </a:ln>
          </p:spPr>
          <p:txBody>
            <a:bodyPr rot="10800000" vert="eaVert" anchor="ctr" anchorCtr="0">
              <a:spAutoFit/>
            </a:bodyPr>
            <a:p>
              <a:endParaRPr lang="en-US" altLang="zh-CN">
                <a:latin typeface="Arial" panose="020B0604020202020204" pitchFamily="34" charset="0"/>
              </a:endParaRPr>
            </a:p>
          </p:txBody>
        </p:sp>
      </p:grpSp>
      <p:grpSp>
        <p:nvGrpSpPr>
          <p:cNvPr id="3" name="Group 5"/>
          <p:cNvGrpSpPr/>
          <p:nvPr/>
        </p:nvGrpSpPr>
        <p:grpSpPr>
          <a:xfrm>
            <a:off x="990600" y="1735138"/>
            <a:ext cx="6967538" cy="646112"/>
            <a:chOff x="384" y="1344"/>
            <a:chExt cx="3072" cy="407"/>
          </a:xfrm>
        </p:grpSpPr>
        <p:sp>
          <p:nvSpPr>
            <p:cNvPr id="8198" name="AutoShape 6"/>
            <p:cNvSpPr>
              <a:spLocks noChangeArrowheads="1"/>
            </p:cNvSpPr>
            <p:nvPr/>
          </p:nvSpPr>
          <p:spPr bwMode="gray">
            <a:xfrm>
              <a:off x="384" y="1344"/>
              <a:ext cx="3072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36471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5617" name="AutoShape 7"/>
            <p:cNvSpPr/>
            <p:nvPr/>
          </p:nvSpPr>
          <p:spPr>
            <a:xfrm>
              <a:off x="448" y="1379"/>
              <a:ext cx="271" cy="331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8200" name="Freeform 8"/>
            <p:cNvSpPr/>
            <p:nvPr/>
          </p:nvSpPr>
          <p:spPr bwMode="gray">
            <a:xfrm>
              <a:off x="488" y="1399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>
                    <a:gamma/>
                    <a:tint val="54510"/>
                    <a:invGamma/>
                  </a:schemeClr>
                </a:gs>
                <a:gs pos="50000">
                  <a:schemeClr val="accent1">
                    <a:alpha val="0"/>
                  </a:schemeClr>
                </a:gs>
                <a:gs pos="100000">
                  <a:schemeClr val="accent1">
                    <a:gamma/>
                    <a:tint val="54510"/>
                    <a:invGamma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201" name="Text Box 9"/>
            <p:cNvSpPr txBox="1">
              <a:spLocks noChangeArrowheads="1"/>
            </p:cNvSpPr>
            <p:nvPr/>
          </p:nvSpPr>
          <p:spPr bwMode="gray">
            <a:xfrm>
              <a:off x="478" y="1383"/>
              <a:ext cx="211" cy="327"/>
            </a:xfrm>
            <a:prstGeom prst="rect">
              <a:avLst/>
            </a:prstGeom>
            <a:noFill/>
            <a:ln w="9525" algn="ctr">
              <a:noFill/>
              <a:miter lim="800000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>
              <a:spAutoFit/>
            </a:bodyPr>
            <a:lstStyle/>
            <a:p>
              <a:pPr marR="0" algn="ctr" defTabSz="914400" eaLnBrk="0" fontAlgn="auto" hangingPunct="0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sz="2800" b="1" kern="1200" cap="none" spc="0" normalizeH="0" baseline="0" noProof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ea typeface="+mn-ea"/>
                  <a:cs typeface="+mn-cs"/>
                </a:rPr>
                <a:t>A</a:t>
              </a:r>
              <a:endParaRPr kumimoji="0" lang="en-US" sz="2800" b="1" kern="1200" cap="none" spc="0" normalizeH="0" baseline="0" noProof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5620" name="Text Box 10"/>
            <p:cNvSpPr txBox="1"/>
            <p:nvPr/>
          </p:nvSpPr>
          <p:spPr>
            <a:xfrm>
              <a:off x="712" y="1383"/>
              <a:ext cx="2737" cy="36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pPr eaLnBrk="0" hangingPunct="0"/>
              <a:r>
                <a:rPr lang="en-US" altLang="zh-CN" sz="2000" b="1">
                  <a:latin typeface="Arial" panose="020B0604020202020204" pitchFamily="34" charset="0"/>
                </a:rPr>
                <a:t>     </a:t>
              </a:r>
              <a:r>
                <a:rPr lang="en-US" altLang="zh-CN" sz="3200" b="1">
                  <a:latin typeface="Arial" panose="020B0604020202020204" pitchFamily="34" charset="0"/>
                </a:rPr>
                <a:t>like quiet places</a:t>
              </a:r>
              <a:endParaRPr lang="en-US" altLang="zh-CN" sz="3200" b="1">
                <a:latin typeface="Arial" panose="020B0604020202020204" pitchFamily="34" charset="0"/>
              </a:endParaRPr>
            </a:p>
          </p:txBody>
        </p:sp>
      </p:grpSp>
      <p:pic>
        <p:nvPicPr>
          <p:cNvPr id="32790" name="AutoShape 17"/>
          <p:cNvPicPr/>
          <p:nvPr/>
        </p:nvPicPr>
        <p:blipFill>
          <a:blip r:embed="rId1"/>
          <a:stretch>
            <a:fillRect/>
          </a:stretch>
        </p:blipFill>
        <p:spPr>
          <a:xfrm>
            <a:off x="609600" y="0"/>
            <a:ext cx="7658100" cy="15779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2791" name="Text Box 32790"/>
          <p:cNvSpPr txBox="1"/>
          <p:nvPr/>
        </p:nvSpPr>
        <p:spPr>
          <a:xfrm>
            <a:off x="914400" y="304800"/>
            <a:ext cx="7162800" cy="1017588"/>
          </a:xfrm>
          <a:prstGeom prst="rect">
            <a:avLst/>
          </a:prstGeom>
          <a:noFill/>
          <a:ln w="9525">
            <a:noFill/>
          </a:ln>
        </p:spPr>
        <p:txBody>
          <a:bodyPr lIns="36000" tIns="36000" rIns="36000" bIns="36000" anchor="ctr" anchorCtr="0"/>
          <a:p>
            <a:pPr marR="0" defTabSz="914400">
              <a:buClrTx/>
              <a:buSzTx/>
              <a:buFontTx/>
              <a:buNone/>
            </a:pPr>
            <a:r>
              <a:rPr kumimoji="0" lang="en-US" sz="3200" b="1" kern="1200" cap="none" spc="0" normalizeH="0" baseline="0" noProof="1">
                <a:solidFill>
                  <a:srgbClr val="FFFF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sz="3200" b="1" kern="1200" cap="none" spc="0" normalizeH="0" baseline="0" noProof="1">
                <a:solidFill>
                  <a:srgbClr val="FFFF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c. </a:t>
            </a:r>
            <a:r>
              <a:rPr kumimoji="0" sz="3200" b="1" kern="1200" cap="none" spc="0" normalizeH="0" baseline="0" noProof="1" err="1">
                <a:solidFill>
                  <a:srgbClr val="FFFF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Khai</a:t>
            </a:r>
            <a:r>
              <a:rPr kumimoji="0" sz="3200" b="1" kern="1200" cap="none" spc="0" normalizeH="0" baseline="0" noProof="1">
                <a:solidFill>
                  <a:srgbClr val="FFFF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 and Song _________  .</a:t>
            </a:r>
            <a:endParaRPr kumimoji="0" sz="3200" b="1" kern="1200" cap="none" spc="0" normalizeH="0" baseline="0" noProof="1">
              <a:solidFill>
                <a:srgbClr val="FFFF00"/>
              </a:solidFill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4" name="Group 27"/>
          <p:cNvGrpSpPr/>
          <p:nvPr/>
        </p:nvGrpSpPr>
        <p:grpSpPr>
          <a:xfrm rot="5400000">
            <a:off x="42863" y="1560513"/>
            <a:ext cx="993775" cy="930275"/>
            <a:chOff x="1872" y="1824"/>
            <a:chExt cx="2014" cy="1821"/>
          </a:xfrm>
        </p:grpSpPr>
        <p:sp>
          <p:nvSpPr>
            <p:cNvPr id="8220" name="AutoShape 28"/>
            <p:cNvSpPr>
              <a:spLocks noChangeArrowheads="1"/>
            </p:cNvSpPr>
            <p:nvPr/>
          </p:nvSpPr>
          <p:spPr bwMode="gray">
            <a:xfrm rot="16200000" flipH="1">
              <a:off x="1821" y="2555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221" name="AutoShape 29"/>
            <p:cNvSpPr>
              <a:spLocks noChangeArrowheads="1"/>
            </p:cNvSpPr>
            <p:nvPr/>
          </p:nvSpPr>
          <p:spPr bwMode="gray">
            <a:xfrm rot="5400000" flipH="1">
              <a:off x="3629" y="2521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222" name="AutoShape 30"/>
            <p:cNvSpPr>
              <a:spLocks noChangeArrowheads="1"/>
            </p:cNvSpPr>
            <p:nvPr/>
          </p:nvSpPr>
          <p:spPr bwMode="gray">
            <a:xfrm rot="10800000" flipH="1">
              <a:off x="2726" y="3440"/>
              <a:ext cx="306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5627" name="Oval 31"/>
            <p:cNvSpPr/>
            <p:nvPr/>
          </p:nvSpPr>
          <p:spPr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  <a:tileRect/>
            </a:gradFill>
            <a:ln w="571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rot="10800000" vert="eaVert"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25628" name="Oval 32"/>
            <p:cNvSpPr/>
            <p:nvPr/>
          </p:nvSpPr>
          <p:spPr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 rot="10800000" vert="eaVert"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8225" name="Oval 33"/>
            <p:cNvSpPr>
              <a:spLocks noChangeArrowheads="1"/>
            </p:cNvSpPr>
            <p:nvPr/>
          </p:nvSpPr>
          <p:spPr bwMode="gray">
            <a:xfrm>
              <a:off x="2307" y="2924"/>
              <a:ext cx="1163" cy="180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5630" name="Oval 34"/>
            <p:cNvSpPr/>
            <p:nvPr/>
          </p:nvSpPr>
          <p:spPr>
            <a:xfrm>
              <a:off x="2307" y="2924"/>
              <a:ext cx="1163" cy="180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  <a:tileRect/>
            </a:gradFill>
            <a:ln w="38100">
              <a:noFill/>
            </a:ln>
          </p:spPr>
          <p:txBody>
            <a:bodyPr rot="10800000" vert="eaVert" wrap="none" anchor="ctr" anchorCtr="0">
              <a:spAutoFit/>
            </a:bodyPr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8227" name="Oval 35"/>
            <p:cNvSpPr>
              <a:spLocks noChangeArrowheads="1"/>
            </p:cNvSpPr>
            <p:nvPr/>
          </p:nvSpPr>
          <p:spPr bwMode="gray">
            <a:xfrm>
              <a:off x="2304" y="2082"/>
              <a:ext cx="1163" cy="1100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5632" name="Oval 36"/>
            <p:cNvSpPr/>
            <p:nvPr/>
          </p:nvSpPr>
          <p:spPr>
            <a:xfrm>
              <a:off x="2304" y="2082"/>
              <a:ext cx="1163" cy="1100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  <a:tileRect/>
            </a:gradFill>
            <a:ln w="38100">
              <a:noFill/>
            </a:ln>
          </p:spPr>
          <p:txBody>
            <a:bodyPr rot="10800000" vert="eaVert" anchor="ctr" anchorCtr="0">
              <a:spAutoFit/>
            </a:bodyPr>
            <a:p>
              <a:endParaRPr lang="en-US" altLang="zh-CN">
                <a:latin typeface="Arial" panose="020B0604020202020204" pitchFamily="34" charset="0"/>
              </a:endParaRPr>
            </a:p>
          </p:txBody>
        </p:sp>
      </p:grpSp>
      <p:grpSp>
        <p:nvGrpSpPr>
          <p:cNvPr id="5" name="Group 74"/>
          <p:cNvGrpSpPr/>
          <p:nvPr/>
        </p:nvGrpSpPr>
        <p:grpSpPr>
          <a:xfrm rot="5400000">
            <a:off x="309563" y="3065463"/>
            <a:ext cx="574675" cy="377825"/>
            <a:chOff x="1593" y="1824"/>
            <a:chExt cx="2601" cy="1754"/>
          </a:xfrm>
        </p:grpSpPr>
        <p:sp>
          <p:nvSpPr>
            <p:cNvPr id="94" name="AutoShape 75"/>
            <p:cNvSpPr>
              <a:spLocks noChangeArrowheads="1"/>
            </p:cNvSpPr>
            <p:nvPr/>
          </p:nvSpPr>
          <p:spPr bwMode="gray">
            <a:xfrm rot="16200000" flipH="1">
              <a:off x="1821" y="2457"/>
              <a:ext cx="310" cy="208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5" name="AutoShape 76"/>
            <p:cNvSpPr>
              <a:spLocks noChangeArrowheads="1"/>
            </p:cNvSpPr>
            <p:nvPr/>
          </p:nvSpPr>
          <p:spPr bwMode="gray">
            <a:xfrm rot="5400000" flipH="1">
              <a:off x="3627" y="2428"/>
              <a:ext cx="310" cy="208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6" name="AutoShape 77"/>
            <p:cNvSpPr>
              <a:spLocks noChangeArrowheads="1"/>
            </p:cNvSpPr>
            <p:nvPr/>
          </p:nvSpPr>
          <p:spPr bwMode="gray">
            <a:xfrm rot="10800000" flipH="1">
              <a:off x="2725" y="3372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5637" name="Oval 78"/>
            <p:cNvSpPr/>
            <p:nvPr/>
          </p:nvSpPr>
          <p:spPr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  <a:tileRect/>
            </a:gradFill>
            <a:ln w="571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rot="10800000" vert="eaVert"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25638" name="Oval 79"/>
            <p:cNvSpPr/>
            <p:nvPr/>
          </p:nvSpPr>
          <p:spPr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 rot="10800000" vert="eaVert"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99" name="Oval 80"/>
            <p:cNvSpPr>
              <a:spLocks noChangeArrowheads="1"/>
            </p:cNvSpPr>
            <p:nvPr/>
          </p:nvSpPr>
          <p:spPr bwMode="gray">
            <a:xfrm>
              <a:off x="1593" y="2723"/>
              <a:ext cx="2587" cy="42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5640" name="Oval 81"/>
            <p:cNvSpPr/>
            <p:nvPr/>
          </p:nvSpPr>
          <p:spPr>
            <a:xfrm>
              <a:off x="1593" y="2723"/>
              <a:ext cx="2587" cy="428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  <a:tileRect/>
            </a:gradFill>
            <a:ln w="38100">
              <a:noFill/>
            </a:ln>
          </p:spPr>
          <p:txBody>
            <a:bodyPr rot="10800000" vert="eaVert" wrap="none" anchor="ctr" anchorCtr="0">
              <a:spAutoFit/>
            </a:bodyPr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101" name="Oval 82"/>
            <p:cNvSpPr>
              <a:spLocks noChangeArrowheads="1"/>
            </p:cNvSpPr>
            <p:nvPr/>
          </p:nvSpPr>
          <p:spPr bwMode="gray">
            <a:xfrm>
              <a:off x="1607" y="2082"/>
              <a:ext cx="2587" cy="109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5642" name="Oval 83"/>
            <p:cNvSpPr/>
            <p:nvPr/>
          </p:nvSpPr>
          <p:spPr>
            <a:xfrm>
              <a:off x="1607" y="2082"/>
              <a:ext cx="2587" cy="1099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  <a:tileRect/>
            </a:gradFill>
            <a:ln w="38100">
              <a:noFill/>
            </a:ln>
          </p:spPr>
          <p:txBody>
            <a:bodyPr rot="10800000" vert="eaVert" anchor="ctr" anchorCtr="0">
              <a:spAutoFit/>
            </a:bodyPr>
            <a:p>
              <a:endParaRPr lang="en-US" altLang="zh-CN">
                <a:latin typeface="Arial" panose="020B0604020202020204" pitchFamily="34" charset="0"/>
              </a:endParaRPr>
            </a:p>
          </p:txBody>
        </p:sp>
      </p:grpSp>
      <p:grpSp>
        <p:nvGrpSpPr>
          <p:cNvPr id="6" name="Group 74"/>
          <p:cNvGrpSpPr/>
          <p:nvPr/>
        </p:nvGrpSpPr>
        <p:grpSpPr>
          <a:xfrm rot="5400000">
            <a:off x="309563" y="4262438"/>
            <a:ext cx="574675" cy="377825"/>
            <a:chOff x="1593" y="1824"/>
            <a:chExt cx="2601" cy="1754"/>
          </a:xfrm>
        </p:grpSpPr>
        <p:sp>
          <p:nvSpPr>
            <p:cNvPr id="107" name="AutoShape 75"/>
            <p:cNvSpPr>
              <a:spLocks noChangeArrowheads="1"/>
            </p:cNvSpPr>
            <p:nvPr/>
          </p:nvSpPr>
          <p:spPr bwMode="gray">
            <a:xfrm rot="16200000" flipH="1">
              <a:off x="1821" y="2457"/>
              <a:ext cx="310" cy="208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8" name="AutoShape 76"/>
            <p:cNvSpPr>
              <a:spLocks noChangeArrowheads="1"/>
            </p:cNvSpPr>
            <p:nvPr/>
          </p:nvSpPr>
          <p:spPr bwMode="gray">
            <a:xfrm rot="5400000" flipH="1">
              <a:off x="3627" y="2428"/>
              <a:ext cx="310" cy="208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9" name="AutoShape 77"/>
            <p:cNvSpPr>
              <a:spLocks noChangeArrowheads="1"/>
            </p:cNvSpPr>
            <p:nvPr/>
          </p:nvSpPr>
          <p:spPr bwMode="gray">
            <a:xfrm rot="10800000" flipH="1">
              <a:off x="2725" y="3372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5647" name="Oval 78"/>
            <p:cNvSpPr/>
            <p:nvPr/>
          </p:nvSpPr>
          <p:spPr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  <a:tileRect/>
            </a:gradFill>
            <a:ln w="571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rot="10800000" vert="eaVert"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25648" name="Oval 79"/>
            <p:cNvSpPr/>
            <p:nvPr/>
          </p:nvSpPr>
          <p:spPr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 rot="10800000" vert="eaVert"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112" name="Oval 80"/>
            <p:cNvSpPr>
              <a:spLocks noChangeArrowheads="1"/>
            </p:cNvSpPr>
            <p:nvPr/>
          </p:nvSpPr>
          <p:spPr bwMode="gray">
            <a:xfrm>
              <a:off x="1593" y="2723"/>
              <a:ext cx="2587" cy="42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5650" name="Oval 81"/>
            <p:cNvSpPr/>
            <p:nvPr/>
          </p:nvSpPr>
          <p:spPr>
            <a:xfrm>
              <a:off x="1593" y="2723"/>
              <a:ext cx="2587" cy="428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  <a:tileRect/>
            </a:gradFill>
            <a:ln w="38100">
              <a:noFill/>
            </a:ln>
          </p:spPr>
          <p:txBody>
            <a:bodyPr rot="10800000" vert="eaVert" wrap="none" anchor="ctr" anchorCtr="0">
              <a:spAutoFit/>
            </a:bodyPr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114" name="Oval 82"/>
            <p:cNvSpPr>
              <a:spLocks noChangeArrowheads="1"/>
            </p:cNvSpPr>
            <p:nvPr/>
          </p:nvSpPr>
          <p:spPr bwMode="gray">
            <a:xfrm>
              <a:off x="1607" y="2082"/>
              <a:ext cx="2587" cy="109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5652" name="Oval 83"/>
            <p:cNvSpPr/>
            <p:nvPr/>
          </p:nvSpPr>
          <p:spPr>
            <a:xfrm>
              <a:off x="1607" y="2082"/>
              <a:ext cx="2587" cy="1099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  <a:tileRect/>
            </a:gradFill>
            <a:ln w="38100">
              <a:noFill/>
            </a:ln>
          </p:spPr>
          <p:txBody>
            <a:bodyPr rot="10800000" vert="eaVert" anchor="ctr" anchorCtr="0">
              <a:spAutoFit/>
            </a:bodyPr>
            <a:p>
              <a:endParaRPr lang="en-US" altLang="zh-CN">
                <a:latin typeface="Arial" panose="020B0604020202020204" pitchFamily="34" charset="0"/>
              </a:endParaRPr>
            </a:p>
          </p:txBody>
        </p:sp>
      </p:grpSp>
      <p:grpSp>
        <p:nvGrpSpPr>
          <p:cNvPr id="7" name="Group 74"/>
          <p:cNvGrpSpPr/>
          <p:nvPr/>
        </p:nvGrpSpPr>
        <p:grpSpPr>
          <a:xfrm rot="5400000">
            <a:off x="309563" y="5405438"/>
            <a:ext cx="574675" cy="377825"/>
            <a:chOff x="1593" y="1824"/>
            <a:chExt cx="2601" cy="1754"/>
          </a:xfrm>
        </p:grpSpPr>
        <p:sp>
          <p:nvSpPr>
            <p:cNvPr id="117" name="AutoShape 75"/>
            <p:cNvSpPr>
              <a:spLocks noChangeArrowheads="1"/>
            </p:cNvSpPr>
            <p:nvPr/>
          </p:nvSpPr>
          <p:spPr bwMode="gray">
            <a:xfrm rot="16200000" flipH="1">
              <a:off x="1821" y="2457"/>
              <a:ext cx="310" cy="208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8" name="AutoShape 76"/>
            <p:cNvSpPr>
              <a:spLocks noChangeArrowheads="1"/>
            </p:cNvSpPr>
            <p:nvPr/>
          </p:nvSpPr>
          <p:spPr bwMode="gray">
            <a:xfrm rot="5400000" flipH="1">
              <a:off x="3627" y="2428"/>
              <a:ext cx="310" cy="208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9" name="AutoShape 77"/>
            <p:cNvSpPr>
              <a:spLocks noChangeArrowheads="1"/>
            </p:cNvSpPr>
            <p:nvPr/>
          </p:nvSpPr>
          <p:spPr bwMode="gray">
            <a:xfrm rot="10800000" flipH="1">
              <a:off x="2725" y="3372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5657" name="Oval 78"/>
            <p:cNvSpPr/>
            <p:nvPr/>
          </p:nvSpPr>
          <p:spPr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  <a:tileRect/>
            </a:gradFill>
            <a:ln w="571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rot="10800000" vert="eaVert"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25658" name="Oval 79"/>
            <p:cNvSpPr/>
            <p:nvPr/>
          </p:nvSpPr>
          <p:spPr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 rot="10800000" vert="eaVert"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122" name="Oval 80"/>
            <p:cNvSpPr>
              <a:spLocks noChangeArrowheads="1"/>
            </p:cNvSpPr>
            <p:nvPr/>
          </p:nvSpPr>
          <p:spPr bwMode="gray">
            <a:xfrm>
              <a:off x="1593" y="2723"/>
              <a:ext cx="2587" cy="42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5660" name="Oval 81"/>
            <p:cNvSpPr/>
            <p:nvPr/>
          </p:nvSpPr>
          <p:spPr>
            <a:xfrm>
              <a:off x="1593" y="2723"/>
              <a:ext cx="2587" cy="428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  <a:tileRect/>
            </a:gradFill>
            <a:ln w="38100">
              <a:noFill/>
            </a:ln>
          </p:spPr>
          <p:txBody>
            <a:bodyPr rot="10800000" vert="eaVert" wrap="none" anchor="ctr" anchorCtr="0">
              <a:spAutoFit/>
            </a:bodyPr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124" name="Oval 82"/>
            <p:cNvSpPr>
              <a:spLocks noChangeArrowheads="1"/>
            </p:cNvSpPr>
            <p:nvPr/>
          </p:nvSpPr>
          <p:spPr bwMode="gray">
            <a:xfrm>
              <a:off x="1607" y="2082"/>
              <a:ext cx="2587" cy="109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5662" name="Oval 83"/>
            <p:cNvSpPr/>
            <p:nvPr/>
          </p:nvSpPr>
          <p:spPr>
            <a:xfrm>
              <a:off x="1607" y="2082"/>
              <a:ext cx="2587" cy="1099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  <a:tileRect/>
            </a:gradFill>
            <a:ln w="38100">
              <a:noFill/>
            </a:ln>
          </p:spPr>
          <p:txBody>
            <a:bodyPr rot="10800000" vert="eaVert" anchor="ctr" anchorCtr="0">
              <a:spAutoFit/>
            </a:bodyPr>
            <a:p>
              <a:endParaRPr lang="en-US" altLang="zh-CN">
                <a:latin typeface="Arial" panose="020B0604020202020204" pitchFamily="34" charset="0"/>
              </a:endParaRPr>
            </a:p>
          </p:txBody>
        </p:sp>
      </p:grpSp>
      <p:grpSp>
        <p:nvGrpSpPr>
          <p:cNvPr id="8" name="Group 11"/>
          <p:cNvGrpSpPr/>
          <p:nvPr/>
        </p:nvGrpSpPr>
        <p:grpSpPr>
          <a:xfrm>
            <a:off x="1143000" y="2895600"/>
            <a:ext cx="6826250" cy="630238"/>
            <a:chOff x="508" y="2112"/>
            <a:chExt cx="3072" cy="397"/>
          </a:xfrm>
        </p:grpSpPr>
        <p:sp>
          <p:nvSpPr>
            <p:cNvPr id="8204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3072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39216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205" name="AutoShape 13"/>
            <p:cNvSpPr>
              <a:spLocks noChangeArrowheads="1"/>
            </p:cNvSpPr>
            <p:nvPr/>
          </p:nvSpPr>
          <p:spPr bwMode="gray">
            <a:xfrm>
              <a:off x="514" y="2147"/>
              <a:ext cx="272" cy="352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206" name="Freeform 14"/>
            <p:cNvSpPr/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207" name="Text Box 15"/>
            <p:cNvSpPr txBox="1">
              <a:spLocks noChangeArrowheads="1"/>
            </p:cNvSpPr>
            <p:nvPr/>
          </p:nvSpPr>
          <p:spPr bwMode="gray">
            <a:xfrm>
              <a:off x="560" y="2139"/>
              <a:ext cx="199" cy="327"/>
            </a:xfrm>
            <a:prstGeom prst="rect">
              <a:avLst/>
            </a:prstGeom>
            <a:noFill/>
            <a:ln w="9525" algn="ctr">
              <a:noFill/>
              <a:miter lim="800000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/>
            <a:p>
              <a:pPr marR="0" algn="ctr" defTabSz="914400" eaLnBrk="0" fontAlgn="auto" hangingPunct="0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sz="2800" b="1" kern="1200" cap="none" spc="0" normalizeH="0" baseline="0" noProof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ea typeface="+mn-ea"/>
                  <a:cs typeface="+mn-cs"/>
                </a:rPr>
                <a:t>B</a:t>
              </a:r>
              <a:endParaRPr kumimoji="0" lang="en-US" sz="2800" b="1" kern="1200" cap="none" spc="0" normalizeH="0" baseline="0" noProof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5668" name="Text Box 16"/>
            <p:cNvSpPr txBox="1"/>
            <p:nvPr/>
          </p:nvSpPr>
          <p:spPr>
            <a:xfrm>
              <a:off x="781" y="2141"/>
              <a:ext cx="2762" cy="36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pPr eaLnBrk="0" hangingPunct="0"/>
              <a:r>
                <a:rPr lang="en-US" altLang="zh-CN" sz="2000" b="1">
                  <a:latin typeface="Arial" panose="020B0604020202020204" pitchFamily="34" charset="0"/>
                </a:rPr>
                <a:t>    </a:t>
              </a:r>
              <a:r>
                <a:rPr lang="en-US" altLang="zh-CN" sz="3200" b="1">
                  <a:latin typeface="Arial" panose="020B0604020202020204" pitchFamily="34" charset="0"/>
                </a:rPr>
                <a:t> enjoy sports</a:t>
              </a:r>
              <a:endParaRPr lang="en-US" altLang="zh-CN" sz="3200" b="1">
                <a:latin typeface="Arial" panose="020B0604020202020204" pitchFamily="34" charset="0"/>
              </a:endParaRPr>
            </a:p>
          </p:txBody>
        </p:sp>
      </p:grpSp>
      <p:grpSp>
        <p:nvGrpSpPr>
          <p:cNvPr id="9" name="Group 37"/>
          <p:cNvGrpSpPr/>
          <p:nvPr/>
        </p:nvGrpSpPr>
        <p:grpSpPr>
          <a:xfrm rot="5400000">
            <a:off x="65088" y="2763838"/>
            <a:ext cx="992187" cy="930275"/>
            <a:chOff x="1872" y="1824"/>
            <a:chExt cx="2014" cy="1821"/>
          </a:xfrm>
        </p:grpSpPr>
        <p:sp>
          <p:nvSpPr>
            <p:cNvPr id="8230" name="AutoShape 38"/>
            <p:cNvSpPr>
              <a:spLocks noChangeArrowheads="1"/>
            </p:cNvSpPr>
            <p:nvPr/>
          </p:nvSpPr>
          <p:spPr bwMode="gray">
            <a:xfrm rot="16200000" flipH="1">
              <a:off x="1821" y="2555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231" name="AutoShape 39"/>
            <p:cNvSpPr>
              <a:spLocks noChangeArrowheads="1"/>
            </p:cNvSpPr>
            <p:nvPr/>
          </p:nvSpPr>
          <p:spPr bwMode="gray">
            <a:xfrm rot="5400000" flipH="1">
              <a:off x="3629" y="2521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232" name="AutoShape 40"/>
            <p:cNvSpPr>
              <a:spLocks noChangeArrowheads="1"/>
            </p:cNvSpPr>
            <p:nvPr/>
          </p:nvSpPr>
          <p:spPr bwMode="gray">
            <a:xfrm rot="10800000" flipH="1">
              <a:off x="2726" y="3440"/>
              <a:ext cx="306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5673" name="Oval 41"/>
            <p:cNvSpPr/>
            <p:nvPr/>
          </p:nvSpPr>
          <p:spPr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  <a:tileRect/>
            </a:gradFill>
            <a:ln w="571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rot="10800000" vert="eaVert"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25674" name="Oval 42"/>
            <p:cNvSpPr/>
            <p:nvPr/>
          </p:nvSpPr>
          <p:spPr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 rot="10800000" vert="eaVert"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8235" name="Oval 43"/>
            <p:cNvSpPr>
              <a:spLocks noChangeArrowheads="1"/>
            </p:cNvSpPr>
            <p:nvPr/>
          </p:nvSpPr>
          <p:spPr bwMode="gray">
            <a:xfrm>
              <a:off x="2307" y="2924"/>
              <a:ext cx="1163" cy="180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5676" name="Oval 44"/>
            <p:cNvSpPr/>
            <p:nvPr/>
          </p:nvSpPr>
          <p:spPr>
            <a:xfrm>
              <a:off x="2307" y="2924"/>
              <a:ext cx="1163" cy="180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  <a:tileRect/>
            </a:gradFill>
            <a:ln w="38100">
              <a:noFill/>
            </a:ln>
          </p:spPr>
          <p:txBody>
            <a:bodyPr rot="10800000" vert="eaVert" wrap="none" anchor="ctr" anchorCtr="0">
              <a:spAutoFit/>
            </a:bodyPr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8237" name="Oval 45"/>
            <p:cNvSpPr>
              <a:spLocks noChangeArrowheads="1"/>
            </p:cNvSpPr>
            <p:nvPr/>
          </p:nvSpPr>
          <p:spPr bwMode="gray">
            <a:xfrm>
              <a:off x="2304" y="2082"/>
              <a:ext cx="1163" cy="1100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5678" name="Oval 46"/>
            <p:cNvSpPr/>
            <p:nvPr/>
          </p:nvSpPr>
          <p:spPr>
            <a:xfrm>
              <a:off x="2304" y="2082"/>
              <a:ext cx="1163" cy="1100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  <a:tileRect/>
            </a:gradFill>
            <a:ln w="38100">
              <a:noFill/>
            </a:ln>
          </p:spPr>
          <p:txBody>
            <a:bodyPr rot="10800000" vert="eaVert" anchor="ctr" anchorCtr="0">
              <a:spAutoFit/>
            </a:bodyPr>
            <a:p>
              <a:endParaRPr lang="en-US" altLang="zh-CN">
                <a:latin typeface="Arial" panose="020B0604020202020204" pitchFamily="34" charset="0"/>
              </a:endParaRPr>
            </a:p>
          </p:txBody>
        </p:sp>
      </p:grpSp>
      <p:grpSp>
        <p:nvGrpSpPr>
          <p:cNvPr id="10" name="Group 27"/>
          <p:cNvGrpSpPr/>
          <p:nvPr/>
        </p:nvGrpSpPr>
        <p:grpSpPr>
          <a:xfrm rot="5400000">
            <a:off x="33338" y="3986213"/>
            <a:ext cx="992187" cy="930275"/>
            <a:chOff x="1872" y="1824"/>
            <a:chExt cx="2014" cy="1821"/>
          </a:xfrm>
        </p:grpSpPr>
        <p:sp>
          <p:nvSpPr>
            <p:cNvPr id="133" name="AutoShape 28"/>
            <p:cNvSpPr>
              <a:spLocks noChangeArrowheads="1"/>
            </p:cNvSpPr>
            <p:nvPr/>
          </p:nvSpPr>
          <p:spPr bwMode="gray">
            <a:xfrm rot="16200000" flipH="1">
              <a:off x="1821" y="2555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4" name="AutoShape 29"/>
            <p:cNvSpPr>
              <a:spLocks noChangeArrowheads="1"/>
            </p:cNvSpPr>
            <p:nvPr/>
          </p:nvSpPr>
          <p:spPr bwMode="gray">
            <a:xfrm rot="5400000" flipH="1">
              <a:off x="3629" y="2521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5" name="AutoShape 30"/>
            <p:cNvSpPr>
              <a:spLocks noChangeArrowheads="1"/>
            </p:cNvSpPr>
            <p:nvPr/>
          </p:nvSpPr>
          <p:spPr bwMode="gray">
            <a:xfrm rot="10800000" flipH="1">
              <a:off x="2726" y="3440"/>
              <a:ext cx="306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5683" name="Oval 31"/>
            <p:cNvSpPr/>
            <p:nvPr/>
          </p:nvSpPr>
          <p:spPr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  <a:tileRect/>
            </a:gradFill>
            <a:ln w="571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rot="10800000" vert="eaVert"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25684" name="Oval 32"/>
            <p:cNvSpPr/>
            <p:nvPr/>
          </p:nvSpPr>
          <p:spPr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 rot="10800000" vert="eaVert"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138" name="Oval 33"/>
            <p:cNvSpPr>
              <a:spLocks noChangeArrowheads="1"/>
            </p:cNvSpPr>
            <p:nvPr/>
          </p:nvSpPr>
          <p:spPr bwMode="gray">
            <a:xfrm>
              <a:off x="2307" y="2924"/>
              <a:ext cx="1163" cy="180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5686" name="Oval 34"/>
            <p:cNvSpPr/>
            <p:nvPr/>
          </p:nvSpPr>
          <p:spPr>
            <a:xfrm>
              <a:off x="2307" y="2924"/>
              <a:ext cx="1163" cy="180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  <a:tileRect/>
            </a:gradFill>
            <a:ln w="38100">
              <a:noFill/>
            </a:ln>
          </p:spPr>
          <p:txBody>
            <a:bodyPr rot="10800000" vert="eaVert" wrap="none" anchor="ctr" anchorCtr="0">
              <a:spAutoFit/>
            </a:bodyPr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140" name="Oval 35"/>
            <p:cNvSpPr>
              <a:spLocks noChangeArrowheads="1"/>
            </p:cNvSpPr>
            <p:nvPr/>
          </p:nvSpPr>
          <p:spPr bwMode="gray">
            <a:xfrm>
              <a:off x="2304" y="2082"/>
              <a:ext cx="1163" cy="1100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5688" name="Oval 36"/>
            <p:cNvSpPr/>
            <p:nvPr/>
          </p:nvSpPr>
          <p:spPr>
            <a:xfrm>
              <a:off x="2304" y="2082"/>
              <a:ext cx="1163" cy="1100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  <a:tileRect/>
            </a:gradFill>
            <a:ln w="38100">
              <a:noFill/>
            </a:ln>
          </p:spPr>
          <p:txBody>
            <a:bodyPr rot="10800000" vert="eaVert" anchor="ctr" anchorCtr="0">
              <a:spAutoFit/>
            </a:bodyPr>
            <a:p>
              <a:endParaRPr lang="en-US" altLang="zh-CN">
                <a:latin typeface="Arial" panose="020B0604020202020204" pitchFamily="34" charset="0"/>
              </a:endParaRP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1171575" y="5281613"/>
            <a:ext cx="6753225" cy="619125"/>
            <a:chOff x="508" y="2112"/>
            <a:chExt cx="3072" cy="390"/>
          </a:xfrm>
        </p:grpSpPr>
        <p:sp>
          <p:nvSpPr>
            <p:cNvPr id="143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3072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39216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44" name="AutoShape 13"/>
            <p:cNvSpPr>
              <a:spLocks noChangeArrowheads="1"/>
            </p:cNvSpPr>
            <p:nvPr/>
          </p:nvSpPr>
          <p:spPr bwMode="gray">
            <a:xfrm>
              <a:off x="514" y="2134"/>
              <a:ext cx="273" cy="360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45" name="Freeform 14"/>
            <p:cNvSpPr/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46" name="Text Box 15"/>
            <p:cNvSpPr txBox="1">
              <a:spLocks noChangeArrowheads="1"/>
            </p:cNvSpPr>
            <p:nvPr/>
          </p:nvSpPr>
          <p:spPr bwMode="gray">
            <a:xfrm>
              <a:off x="565" y="2139"/>
              <a:ext cx="199" cy="327"/>
            </a:xfrm>
            <a:prstGeom prst="rect">
              <a:avLst/>
            </a:prstGeom>
            <a:noFill/>
            <a:ln w="9525" algn="ctr">
              <a:noFill/>
              <a:miter lim="800000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/>
            <a:p>
              <a:pPr marR="0" algn="ctr" defTabSz="914400" eaLnBrk="0" fontAlgn="auto" hangingPunct="0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sz="2800" b="1" kern="1200" cap="none" spc="0" normalizeH="0" baseline="0" noProof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ea typeface="+mn-ea"/>
                  <a:cs typeface="+mn-cs"/>
                </a:rPr>
                <a:t>D</a:t>
              </a:r>
              <a:endParaRPr kumimoji="0" lang="en-US" sz="2800" b="1" kern="1200" cap="none" spc="0" normalizeH="0" baseline="0" noProof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5694" name="Text Box 16"/>
            <p:cNvSpPr txBox="1"/>
            <p:nvPr/>
          </p:nvSpPr>
          <p:spPr>
            <a:xfrm>
              <a:off x="810" y="2134"/>
              <a:ext cx="2732" cy="36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pPr eaLnBrk="0" hangingPunct="0"/>
              <a:r>
                <a:rPr lang="en-US" altLang="zh-CN" sz="3200" b="1">
                  <a:latin typeface="Arial" panose="020B0604020202020204" pitchFamily="34" charset="0"/>
                </a:rPr>
                <a:t>don’t talk much in public</a:t>
              </a:r>
              <a:endParaRPr lang="en-US" altLang="zh-CN" sz="3200" b="1">
                <a:latin typeface="Arial" panose="020B0604020202020204" pitchFamily="34" charset="0"/>
              </a:endParaRPr>
            </a:p>
          </p:txBody>
        </p:sp>
      </p:grpSp>
      <p:grpSp>
        <p:nvGrpSpPr>
          <p:cNvPr id="12" name="Group 37"/>
          <p:cNvGrpSpPr/>
          <p:nvPr/>
        </p:nvGrpSpPr>
        <p:grpSpPr>
          <a:xfrm rot="5400000">
            <a:off x="65088" y="5129213"/>
            <a:ext cx="992187" cy="930275"/>
            <a:chOff x="1872" y="1824"/>
            <a:chExt cx="2014" cy="1821"/>
          </a:xfrm>
        </p:grpSpPr>
        <p:sp>
          <p:nvSpPr>
            <p:cNvPr id="149" name="AutoShape 38"/>
            <p:cNvSpPr>
              <a:spLocks noChangeArrowheads="1"/>
            </p:cNvSpPr>
            <p:nvPr/>
          </p:nvSpPr>
          <p:spPr bwMode="gray">
            <a:xfrm rot="16200000" flipH="1">
              <a:off x="1821" y="2555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0" name="AutoShape 39"/>
            <p:cNvSpPr>
              <a:spLocks noChangeArrowheads="1"/>
            </p:cNvSpPr>
            <p:nvPr/>
          </p:nvSpPr>
          <p:spPr bwMode="gray">
            <a:xfrm rot="5400000" flipH="1">
              <a:off x="3629" y="2521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1" name="AutoShape 40"/>
            <p:cNvSpPr>
              <a:spLocks noChangeArrowheads="1"/>
            </p:cNvSpPr>
            <p:nvPr/>
          </p:nvSpPr>
          <p:spPr bwMode="gray">
            <a:xfrm rot="10800000" flipH="1">
              <a:off x="2726" y="3440"/>
              <a:ext cx="306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5699" name="Oval 41"/>
            <p:cNvSpPr/>
            <p:nvPr/>
          </p:nvSpPr>
          <p:spPr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  <a:tileRect/>
            </a:gradFill>
            <a:ln w="571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rot="10800000" vert="eaVert"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25700" name="Oval 42"/>
            <p:cNvSpPr/>
            <p:nvPr/>
          </p:nvSpPr>
          <p:spPr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 rot="10800000" vert="eaVert"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154" name="Oval 43"/>
            <p:cNvSpPr>
              <a:spLocks noChangeArrowheads="1"/>
            </p:cNvSpPr>
            <p:nvPr/>
          </p:nvSpPr>
          <p:spPr bwMode="gray">
            <a:xfrm>
              <a:off x="2307" y="2924"/>
              <a:ext cx="1163" cy="180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5702" name="Oval 44"/>
            <p:cNvSpPr/>
            <p:nvPr/>
          </p:nvSpPr>
          <p:spPr>
            <a:xfrm>
              <a:off x="2307" y="2924"/>
              <a:ext cx="1163" cy="180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  <a:tileRect/>
            </a:gradFill>
            <a:ln w="38100">
              <a:noFill/>
            </a:ln>
          </p:spPr>
          <p:txBody>
            <a:bodyPr rot="10800000" vert="eaVert" wrap="none" anchor="ctr" anchorCtr="0">
              <a:spAutoFit/>
            </a:bodyPr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156" name="Oval 45"/>
            <p:cNvSpPr>
              <a:spLocks noChangeArrowheads="1"/>
            </p:cNvSpPr>
            <p:nvPr/>
          </p:nvSpPr>
          <p:spPr bwMode="gray">
            <a:xfrm>
              <a:off x="2304" y="2082"/>
              <a:ext cx="1163" cy="1100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5704" name="Oval 46"/>
            <p:cNvSpPr/>
            <p:nvPr/>
          </p:nvSpPr>
          <p:spPr>
            <a:xfrm>
              <a:off x="2304" y="2082"/>
              <a:ext cx="1163" cy="1100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  <a:tileRect/>
            </a:gradFill>
            <a:ln w="38100">
              <a:noFill/>
            </a:ln>
          </p:spPr>
          <p:txBody>
            <a:bodyPr rot="10800000" vert="eaVert" anchor="ctr" anchorCtr="0">
              <a:spAutoFit/>
            </a:bodyPr>
            <a:p>
              <a:endParaRPr lang="en-US" altLang="zh-CN">
                <a:latin typeface="Arial" panose="020B0604020202020204" pitchFamily="34" charset="0"/>
              </a:endParaRPr>
            </a:p>
          </p:txBody>
        </p:sp>
      </p:grpSp>
      <p:grpSp>
        <p:nvGrpSpPr>
          <p:cNvPr id="13" name="Group 11"/>
          <p:cNvGrpSpPr/>
          <p:nvPr/>
        </p:nvGrpSpPr>
        <p:grpSpPr>
          <a:xfrm>
            <a:off x="1177925" y="4087813"/>
            <a:ext cx="6746875" cy="668337"/>
            <a:chOff x="508" y="2112"/>
            <a:chExt cx="3072" cy="421"/>
          </a:xfrm>
        </p:grpSpPr>
        <p:sp>
          <p:nvSpPr>
            <p:cNvPr id="192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3072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39216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93" name="AutoShape 13"/>
            <p:cNvSpPr>
              <a:spLocks noChangeArrowheads="1"/>
            </p:cNvSpPr>
            <p:nvPr/>
          </p:nvSpPr>
          <p:spPr bwMode="gray">
            <a:xfrm>
              <a:off x="514" y="2147"/>
              <a:ext cx="271" cy="352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94" name="Freeform 14"/>
            <p:cNvSpPr/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95" name="Text Box 15"/>
            <p:cNvSpPr txBox="1">
              <a:spLocks noChangeArrowheads="1"/>
            </p:cNvSpPr>
            <p:nvPr/>
          </p:nvSpPr>
          <p:spPr bwMode="gray">
            <a:xfrm>
              <a:off x="546" y="2139"/>
              <a:ext cx="201" cy="327"/>
            </a:xfrm>
            <a:prstGeom prst="rect">
              <a:avLst/>
            </a:prstGeom>
            <a:noFill/>
            <a:ln w="9525" algn="ctr">
              <a:noFill/>
              <a:miter lim="800000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/>
            <a:p>
              <a:pPr marR="0" algn="ctr" defTabSz="914400" eaLnBrk="0" fontAlgn="auto" hangingPunct="0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sz="2800" b="1" kern="1200" cap="none" spc="0" normalizeH="0" baseline="0" noProof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ea typeface="+mn-ea"/>
                  <a:cs typeface="+mn-cs"/>
                </a:rPr>
                <a:t>C</a:t>
              </a:r>
              <a:endParaRPr kumimoji="0" lang="en-US" sz="2800" b="1" kern="1200" cap="none" spc="0" normalizeH="0" baseline="0" noProof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5710" name="Text Box 16"/>
            <p:cNvSpPr txBox="1"/>
            <p:nvPr/>
          </p:nvSpPr>
          <p:spPr>
            <a:xfrm>
              <a:off x="778" y="2165"/>
              <a:ext cx="2793" cy="36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pPr eaLnBrk="0" hangingPunct="0"/>
              <a:r>
                <a:rPr lang="en-US" altLang="zh-CN" sz="2000" b="1">
                  <a:latin typeface="Arial" panose="020B0604020202020204" pitchFamily="34" charset="0"/>
                </a:rPr>
                <a:t>    </a:t>
              </a:r>
              <a:r>
                <a:rPr lang="en-US" altLang="zh-CN" sz="3200" b="1">
                  <a:latin typeface="Arial" panose="020B0604020202020204" pitchFamily="34" charset="0"/>
                </a:rPr>
                <a:t> dislike school</a:t>
              </a:r>
              <a:endParaRPr lang="en-US" altLang="zh-CN" sz="3200" b="1">
                <a:latin typeface="Arial" panose="020B0604020202020204" pitchFamily="34" charset="0"/>
              </a:endParaRPr>
            </a:p>
          </p:txBody>
        </p:sp>
      </p:grpSp>
      <p:sp>
        <p:nvSpPr>
          <p:cNvPr id="116" name="10-Point Star 115"/>
          <p:cNvSpPr/>
          <p:nvPr/>
        </p:nvSpPr>
        <p:spPr>
          <a:xfrm>
            <a:off x="7072313" y="6056313"/>
            <a:ext cx="500063" cy="500063"/>
          </a:xfrm>
          <a:prstGeom prst="star10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2883" name="Text Box 32882"/>
          <p:cNvSpPr txBox="1"/>
          <p:nvPr/>
        </p:nvSpPr>
        <p:spPr>
          <a:xfrm>
            <a:off x="2514600" y="6019800"/>
            <a:ext cx="4495800" cy="5191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FF3300"/>
                </a:solidFill>
                <a:latin typeface="Arial" panose="020B0604020202020204" pitchFamily="34" charset="0"/>
              </a:rPr>
              <a:t>Bravo, you are right</a:t>
            </a:r>
            <a:endParaRPr lang="en-US" altLang="zh-CN" sz="2800" b="1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sp>
        <p:nvSpPr>
          <p:cNvPr id="32884" name="Text Box 32883"/>
          <p:cNvSpPr txBox="1"/>
          <p:nvPr/>
        </p:nvSpPr>
        <p:spPr>
          <a:xfrm>
            <a:off x="2133600" y="6019800"/>
            <a:ext cx="4876800" cy="5191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FF3300"/>
                </a:solidFill>
                <a:latin typeface="Arial" panose="020B0604020202020204" pitchFamily="34" charset="0"/>
              </a:rPr>
              <a:t>What a pity, you are wrong</a:t>
            </a:r>
            <a:endParaRPr lang="en-US" altLang="zh-CN" sz="2800" b="1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sp>
        <p:nvSpPr>
          <p:cNvPr id="32885" name="Text Box 32884"/>
          <p:cNvSpPr txBox="1"/>
          <p:nvPr/>
        </p:nvSpPr>
        <p:spPr>
          <a:xfrm>
            <a:off x="381000" y="1706563"/>
            <a:ext cx="533400" cy="579437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</a:pPr>
            <a:r>
              <a:rPr lang="en-US" altLang="zh-CN" sz="3200" b="1">
                <a:solidFill>
                  <a:srgbClr val="FF0000"/>
                </a:solidFill>
                <a:latin typeface="Arial" panose="020B0604020202020204" pitchFamily="34" charset="0"/>
                <a:sym typeface="Wingdings 2" panose="05020102010507070707" pitchFamily="18" charset="2"/>
              </a:rPr>
              <a:t>x</a:t>
            </a:r>
            <a:endParaRPr lang="en-US" altLang="zh-CN" sz="3200" b="1">
              <a:solidFill>
                <a:srgbClr val="FF0000"/>
              </a:solidFill>
              <a:latin typeface="Arial" panose="020B0604020202020204" pitchFamily="34" charset="0"/>
              <a:sym typeface="Wingdings 2" panose="05020102010507070707" pitchFamily="18" charset="2"/>
            </a:endParaRPr>
          </a:p>
        </p:txBody>
      </p:sp>
      <p:sp>
        <p:nvSpPr>
          <p:cNvPr id="32886" name="Text Box 32885"/>
          <p:cNvSpPr txBox="1"/>
          <p:nvPr/>
        </p:nvSpPr>
        <p:spPr>
          <a:xfrm>
            <a:off x="381000" y="2925763"/>
            <a:ext cx="533400" cy="579437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</a:pPr>
            <a:r>
              <a:rPr lang="en-US" altLang="zh-CN" sz="3200" b="1">
                <a:solidFill>
                  <a:srgbClr val="FF0000"/>
                </a:solidFill>
                <a:latin typeface="Arial" panose="020B0604020202020204" pitchFamily="34" charset="0"/>
                <a:sym typeface="Wingdings 2" panose="05020102010507070707" pitchFamily="18" charset="2"/>
              </a:rPr>
              <a:t>x</a:t>
            </a:r>
            <a:endParaRPr lang="en-US" altLang="zh-CN" sz="3200" b="1">
              <a:solidFill>
                <a:srgbClr val="FF0000"/>
              </a:solidFill>
              <a:latin typeface="Arial" panose="020B0604020202020204" pitchFamily="34" charset="0"/>
              <a:sym typeface="Wingdings 2" panose="05020102010507070707" pitchFamily="18" charset="2"/>
            </a:endParaRPr>
          </a:p>
        </p:txBody>
      </p:sp>
      <p:sp>
        <p:nvSpPr>
          <p:cNvPr id="32887" name="Text Box 32886"/>
          <p:cNvSpPr txBox="1"/>
          <p:nvPr/>
        </p:nvSpPr>
        <p:spPr>
          <a:xfrm>
            <a:off x="381000" y="4144963"/>
            <a:ext cx="533400" cy="579437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</a:pPr>
            <a:r>
              <a:rPr lang="en-US" altLang="zh-CN" sz="3200" b="1">
                <a:solidFill>
                  <a:srgbClr val="FF0000"/>
                </a:solidFill>
                <a:latin typeface="Arial" panose="020B0604020202020204" pitchFamily="34" charset="0"/>
                <a:sym typeface="Wingdings 2" panose="05020102010507070707" pitchFamily="18" charset="2"/>
              </a:rPr>
              <a:t>x</a:t>
            </a:r>
            <a:endParaRPr lang="en-US" altLang="zh-CN" sz="3200" b="1">
              <a:solidFill>
                <a:srgbClr val="FF0000"/>
              </a:solidFill>
              <a:latin typeface="Arial" panose="020B0604020202020204" pitchFamily="34" charset="0"/>
              <a:sym typeface="Wingdings 2" panose="05020102010507070707" pitchFamily="18" charset="2"/>
            </a:endParaRPr>
          </a:p>
        </p:txBody>
      </p:sp>
      <p:sp>
        <p:nvSpPr>
          <p:cNvPr id="32888" name="Text Box 32887"/>
          <p:cNvSpPr txBox="1"/>
          <p:nvPr/>
        </p:nvSpPr>
        <p:spPr>
          <a:xfrm>
            <a:off x="381000" y="5334000"/>
            <a:ext cx="533400" cy="57943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</a:pPr>
            <a:r>
              <a:rPr lang="en-US" altLang="zh-CN" sz="3200" b="1">
                <a:solidFill>
                  <a:srgbClr val="0000FF"/>
                </a:solidFill>
                <a:latin typeface="Arial" panose="020B0604020202020204" pitchFamily="34" charset="0"/>
                <a:sym typeface="Wingdings 2" panose="05020102010507070707" pitchFamily="18" charset="2"/>
              </a:rPr>
              <a:t></a:t>
            </a:r>
            <a:endParaRPr lang="en-US" altLang="zh-CN" sz="3200" b="1">
              <a:solidFill>
                <a:srgbClr val="0000FF"/>
              </a:solidFill>
              <a:latin typeface="Arial" panose="020B0604020202020204" pitchFamily="34" charset="0"/>
              <a:sym typeface="Wingdings 2" panose="05020102010507070707" pitchFamily="18" charset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27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7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2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27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7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7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2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450"/>
                            </p:stCondLst>
                            <p:childTnLst>
                              <p:par>
                                <p:cTn id="1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950"/>
                            </p:stCondLst>
                            <p:childTnLst>
                              <p:par>
                                <p:cTn id="2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2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450"/>
                            </p:stCondLst>
                            <p:childTnLst>
                              <p:par>
                                <p:cTn id="27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2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950"/>
                            </p:stCondLst>
                            <p:childTnLst>
                              <p:par>
                                <p:cTn id="34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450"/>
                            </p:stCondLst>
                            <p:childTnLst>
                              <p:par>
                                <p:cTn id="4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" fill="hold"/>
                                        <p:tgtEl>
                                          <p:spTgt spid="82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fill="hold"/>
                                        <p:tgtEl>
                                          <p:spTgt spid="82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950"/>
                            </p:stCondLst>
                            <p:childTnLst>
                              <p:par>
                                <p:cTn id="4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2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450"/>
                            </p:stCondLst>
                            <p:childTnLst>
                              <p:par>
                                <p:cTn id="50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2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2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950"/>
                            </p:stCondLst>
                            <p:childTnLst>
                              <p:par>
                                <p:cTn id="57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6450"/>
                            </p:stCondLst>
                            <p:childTnLst>
                              <p:par>
                                <p:cTn id="6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2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6950"/>
                            </p:stCondLst>
                            <p:childTnLst>
                              <p:par>
                                <p:cTn id="6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2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7450"/>
                            </p:stCondLst>
                            <p:childTnLst>
                              <p:par>
                                <p:cTn id="73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2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2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7950"/>
                            </p:stCondLst>
                            <p:childTnLst>
                              <p:par>
                                <p:cTn id="80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2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8450"/>
                            </p:stCondLst>
                            <p:childTnLst>
                              <p:par>
                                <p:cTn id="87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2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8950"/>
                            </p:stCondLst>
                            <p:childTnLst>
                              <p:par>
                                <p:cTn id="9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4" dur="2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9450"/>
                            </p:stCondLst>
                            <p:childTnLst>
                              <p:par>
                                <p:cTn id="96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2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2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9950"/>
                            </p:stCondLst>
                            <p:childTnLst>
                              <p:par>
                                <p:cTn id="103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2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2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0450"/>
                            </p:stCondLst>
                            <p:childTnLst>
                              <p:par>
                                <p:cTn id="11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2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3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4" fill="hold">
                      <p:stCondLst>
                        <p:cond delay="0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8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2000" fill="hold"/>
                                        <p:tgtEl>
                                          <p:spTgt spid="328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2000" fill="hold"/>
                                        <p:tgtEl>
                                          <p:spTgt spid="328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2000"/>
                                        <p:tgtEl>
                                          <p:spTgt spid="328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24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5" fill="hold">
                      <p:stCondLst>
                        <p:cond delay="0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328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328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32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3" presetID="55" presetClass="exit" presetSubtype="0" fill="hold" grpId="3" nodeType="afterEffect">
                                  <p:stCondLst>
                                    <p:cond delay="1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4" dur="1000"/>
                                        <p:tgtEl>
                                          <p:spTgt spid="328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/>
                                        <p:tgtEl>
                                          <p:spTgt spid="328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6" dur="1000"/>
                                        <p:tgtEl>
                                          <p:spTgt spid="328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3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9" fill="hold">
                      <p:stCondLst>
                        <p:cond delay="0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5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328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328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32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1000"/>
                            </p:stCondLst>
                            <p:childTnLst>
                              <p:par>
                                <p:cTn id="147" presetID="55" presetClass="exit" presetSubtype="0" fill="hold" grpId="4" nodeType="afterEffect">
                                  <p:stCondLst>
                                    <p:cond delay="1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8" dur="1000"/>
                                        <p:tgtEl>
                                          <p:spTgt spid="328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/>
                                        <p:tgtEl>
                                          <p:spTgt spid="328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0" dur="1000"/>
                                        <p:tgtEl>
                                          <p:spTgt spid="328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5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3" fill="hold">
                      <p:stCondLst>
                        <p:cond delay="0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55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328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328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9" dur="1000"/>
                                        <p:tgtEl>
                                          <p:spTgt spid="32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1000"/>
                            </p:stCondLst>
                            <p:childTnLst>
                              <p:par>
                                <p:cTn id="161" presetID="55" presetClass="exit" presetSubtype="0" fill="hold" grpId="5" nodeType="afterEffect">
                                  <p:stCondLst>
                                    <p:cond delay="1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2" dur="1000"/>
                                        <p:tgtEl>
                                          <p:spTgt spid="328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/>
                                        <p:tgtEl>
                                          <p:spTgt spid="328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4" dur="1000"/>
                                        <p:tgtEl>
                                          <p:spTgt spid="328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6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7" fill="hold">
                      <p:stCondLst>
                        <p:cond delay="0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1" dur="500"/>
                                        <p:tgtEl>
                                          <p:spTgt spid="32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7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3" fill="hold">
                      <p:stCondLst>
                        <p:cond delay="0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7" dur="500"/>
                                        <p:tgtEl>
                                          <p:spTgt spid="32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7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9" fill="hold">
                      <p:stCondLst>
                        <p:cond delay="0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3" dur="500"/>
                                        <p:tgtEl>
                                          <p:spTgt spid="32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8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5" fill="hold">
                      <p:stCondLst>
                        <p:cond delay="0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9" dur="500"/>
                                        <p:tgtEl>
                                          <p:spTgt spid="32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8255" grpId="0" animBg="1"/>
      <p:bldP spid="103" grpId="0" animBg="1"/>
      <p:bldP spid="104" grpId="0" animBg="1"/>
      <p:bldP spid="105" grpId="0" animBg="1"/>
      <p:bldP spid="32791" grpId="0"/>
      <p:bldP spid="32883" grpId="0"/>
      <p:bldP spid="32884" grpId="0"/>
      <p:bldP spid="32884" grpId="1"/>
      <p:bldP spid="32884" grpId="2"/>
      <p:bldP spid="32884" grpId="3"/>
      <p:bldP spid="32884" grpId="4"/>
      <p:bldP spid="32884" grpId="5"/>
      <p:bldP spid="32885" grpId="0"/>
      <p:bldP spid="32886" grpId="0"/>
      <p:bldP spid="32887" grpId="0"/>
      <p:bldP spid="3288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255" name="Rectangle 63"/>
          <p:cNvSpPr/>
          <p:nvPr/>
        </p:nvSpPr>
        <p:spPr>
          <a:xfrm rot="5400000">
            <a:off x="65088" y="2640013"/>
            <a:ext cx="930275" cy="142875"/>
          </a:xfrm>
          <a:prstGeom prst="rect">
            <a:avLst/>
          </a:prstGeom>
          <a:gradFill rotWithShape="1">
            <a:gsLst>
              <a:gs pos="0">
                <a:srgbClr val="CFCFCF"/>
              </a:gs>
              <a:gs pos="100000">
                <a:srgbClr val="5F5F5F"/>
              </a:gs>
            </a:gsLst>
            <a:lin ang="5400000" scaled="1"/>
            <a:tileRect/>
          </a:gradFill>
          <a:ln w="9525">
            <a:noFill/>
          </a:ln>
        </p:spPr>
        <p:txBody>
          <a:bodyPr rot="10800000" vert="eaVert" wrap="none" anchor="ctr" anchorCtr="0"/>
          <a:p>
            <a:endParaRPr lang="en-US" altLang="zh-CN">
              <a:latin typeface="Arial" panose="020B0604020202020204" pitchFamily="34" charset="0"/>
            </a:endParaRPr>
          </a:p>
        </p:txBody>
      </p:sp>
      <p:sp>
        <p:nvSpPr>
          <p:cNvPr id="103" name="Rectangle 63"/>
          <p:cNvSpPr/>
          <p:nvPr/>
        </p:nvSpPr>
        <p:spPr>
          <a:xfrm rot="5400000">
            <a:off x="65088" y="1497013"/>
            <a:ext cx="930275" cy="142875"/>
          </a:xfrm>
          <a:prstGeom prst="rect">
            <a:avLst/>
          </a:prstGeom>
          <a:gradFill rotWithShape="1">
            <a:gsLst>
              <a:gs pos="0">
                <a:srgbClr val="CFCFCF"/>
              </a:gs>
              <a:gs pos="100000">
                <a:srgbClr val="5F5F5F"/>
              </a:gs>
            </a:gsLst>
            <a:lin ang="5400000" scaled="1"/>
            <a:tileRect/>
          </a:gradFill>
          <a:ln w="9525">
            <a:noFill/>
          </a:ln>
        </p:spPr>
        <p:txBody>
          <a:bodyPr rot="10800000" vert="eaVert" wrap="none" anchor="ctr" anchorCtr="0"/>
          <a:p>
            <a:endParaRPr lang="en-US" altLang="zh-CN">
              <a:latin typeface="Arial" panose="020B0604020202020204" pitchFamily="34" charset="0"/>
            </a:endParaRPr>
          </a:p>
        </p:txBody>
      </p:sp>
      <p:sp>
        <p:nvSpPr>
          <p:cNvPr id="104" name="Rectangle 63"/>
          <p:cNvSpPr/>
          <p:nvPr/>
        </p:nvSpPr>
        <p:spPr>
          <a:xfrm rot="5400000">
            <a:off x="57150" y="3844925"/>
            <a:ext cx="928688" cy="142875"/>
          </a:xfrm>
          <a:prstGeom prst="rect">
            <a:avLst/>
          </a:prstGeom>
          <a:gradFill rotWithShape="1">
            <a:gsLst>
              <a:gs pos="0">
                <a:srgbClr val="CFCFCF"/>
              </a:gs>
              <a:gs pos="100000">
                <a:srgbClr val="5F5F5F"/>
              </a:gs>
            </a:gsLst>
            <a:lin ang="5400000" scaled="1"/>
            <a:tileRect/>
          </a:gradFill>
          <a:ln w="9525">
            <a:noFill/>
          </a:ln>
        </p:spPr>
        <p:txBody>
          <a:bodyPr rot="10800000" vert="eaVert" wrap="none" anchor="ctr" anchorCtr="0"/>
          <a:p>
            <a:endParaRPr lang="en-US" altLang="zh-CN">
              <a:latin typeface="Arial" panose="020B0604020202020204" pitchFamily="34" charset="0"/>
            </a:endParaRPr>
          </a:p>
        </p:txBody>
      </p:sp>
      <p:sp>
        <p:nvSpPr>
          <p:cNvPr id="105" name="Rectangle 63"/>
          <p:cNvSpPr/>
          <p:nvPr/>
        </p:nvSpPr>
        <p:spPr>
          <a:xfrm rot="5400000">
            <a:off x="65088" y="5068888"/>
            <a:ext cx="930275" cy="142875"/>
          </a:xfrm>
          <a:prstGeom prst="rect">
            <a:avLst/>
          </a:prstGeom>
          <a:gradFill rotWithShape="1">
            <a:gsLst>
              <a:gs pos="0">
                <a:srgbClr val="CFCFCF"/>
              </a:gs>
              <a:gs pos="100000">
                <a:srgbClr val="5F5F5F"/>
              </a:gs>
            </a:gsLst>
            <a:lin ang="5400000" scaled="1"/>
            <a:tileRect/>
          </a:gradFill>
          <a:ln w="9525">
            <a:noFill/>
          </a:ln>
        </p:spPr>
        <p:txBody>
          <a:bodyPr rot="10800000" vert="eaVert" wrap="none" anchor="ctr" anchorCtr="0"/>
          <a:p>
            <a:endParaRPr lang="en-US" altLang="zh-CN">
              <a:latin typeface="Arial" panose="020B0604020202020204" pitchFamily="34" charset="0"/>
            </a:endParaRPr>
          </a:p>
        </p:txBody>
      </p:sp>
      <p:grpSp>
        <p:nvGrpSpPr>
          <p:cNvPr id="2" name="Group 74"/>
          <p:cNvGrpSpPr/>
          <p:nvPr/>
        </p:nvGrpSpPr>
        <p:grpSpPr>
          <a:xfrm rot="5400000">
            <a:off x="223838" y="1917700"/>
            <a:ext cx="576262" cy="377825"/>
            <a:chOff x="1593" y="1824"/>
            <a:chExt cx="2601" cy="1754"/>
          </a:xfrm>
        </p:grpSpPr>
        <p:sp>
          <p:nvSpPr>
            <p:cNvPr id="8267" name="AutoShape 75"/>
            <p:cNvSpPr>
              <a:spLocks noChangeArrowheads="1"/>
            </p:cNvSpPr>
            <p:nvPr/>
          </p:nvSpPr>
          <p:spPr bwMode="gray">
            <a:xfrm rot="16200000" flipH="1">
              <a:off x="1821" y="2457"/>
              <a:ext cx="310" cy="208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268" name="AutoShape 76"/>
            <p:cNvSpPr>
              <a:spLocks noChangeArrowheads="1"/>
            </p:cNvSpPr>
            <p:nvPr/>
          </p:nvSpPr>
          <p:spPr bwMode="gray">
            <a:xfrm rot="5400000" flipH="1">
              <a:off x="3627" y="2428"/>
              <a:ext cx="310" cy="208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269" name="AutoShape 77"/>
            <p:cNvSpPr>
              <a:spLocks noChangeArrowheads="1"/>
            </p:cNvSpPr>
            <p:nvPr/>
          </p:nvSpPr>
          <p:spPr bwMode="gray">
            <a:xfrm rot="10800000" flipH="1">
              <a:off x="2725" y="3372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6633" name="Oval 78"/>
            <p:cNvSpPr/>
            <p:nvPr/>
          </p:nvSpPr>
          <p:spPr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  <a:tileRect/>
            </a:gradFill>
            <a:ln w="571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rot="10800000" vert="eaVert"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26634" name="Oval 79"/>
            <p:cNvSpPr/>
            <p:nvPr/>
          </p:nvSpPr>
          <p:spPr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 rot="10800000" vert="eaVert"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8272" name="Oval 80"/>
            <p:cNvSpPr>
              <a:spLocks noChangeArrowheads="1"/>
            </p:cNvSpPr>
            <p:nvPr/>
          </p:nvSpPr>
          <p:spPr bwMode="gray">
            <a:xfrm>
              <a:off x="1593" y="2723"/>
              <a:ext cx="2587" cy="42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6636" name="Oval 81"/>
            <p:cNvSpPr/>
            <p:nvPr/>
          </p:nvSpPr>
          <p:spPr>
            <a:xfrm>
              <a:off x="1593" y="2723"/>
              <a:ext cx="2587" cy="428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  <a:tileRect/>
            </a:gradFill>
            <a:ln w="38100">
              <a:noFill/>
            </a:ln>
          </p:spPr>
          <p:txBody>
            <a:bodyPr rot="10800000" vert="eaVert" wrap="none" anchor="ctr" anchorCtr="0">
              <a:spAutoFit/>
            </a:bodyPr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8274" name="Oval 82"/>
            <p:cNvSpPr>
              <a:spLocks noChangeArrowheads="1"/>
            </p:cNvSpPr>
            <p:nvPr/>
          </p:nvSpPr>
          <p:spPr bwMode="gray">
            <a:xfrm>
              <a:off x="1607" y="2082"/>
              <a:ext cx="2587" cy="109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6638" name="Oval 83"/>
            <p:cNvSpPr/>
            <p:nvPr/>
          </p:nvSpPr>
          <p:spPr>
            <a:xfrm>
              <a:off x="1607" y="2082"/>
              <a:ext cx="2587" cy="1099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  <a:tileRect/>
            </a:gradFill>
            <a:ln w="38100">
              <a:noFill/>
            </a:ln>
          </p:spPr>
          <p:txBody>
            <a:bodyPr rot="10800000" vert="eaVert" anchor="ctr" anchorCtr="0">
              <a:spAutoFit/>
            </a:bodyPr>
            <a:p>
              <a:endParaRPr lang="en-US" altLang="zh-CN">
                <a:latin typeface="Arial" panose="020B0604020202020204" pitchFamily="34" charset="0"/>
              </a:endParaRPr>
            </a:p>
          </p:txBody>
        </p:sp>
      </p:grpSp>
      <p:grpSp>
        <p:nvGrpSpPr>
          <p:cNvPr id="3" name="Group 5"/>
          <p:cNvGrpSpPr/>
          <p:nvPr/>
        </p:nvGrpSpPr>
        <p:grpSpPr>
          <a:xfrm>
            <a:off x="957263" y="1811338"/>
            <a:ext cx="6967537" cy="646112"/>
            <a:chOff x="384" y="1344"/>
            <a:chExt cx="3072" cy="407"/>
          </a:xfrm>
        </p:grpSpPr>
        <p:sp>
          <p:nvSpPr>
            <p:cNvPr id="8198" name="AutoShape 6"/>
            <p:cNvSpPr>
              <a:spLocks noChangeArrowheads="1"/>
            </p:cNvSpPr>
            <p:nvPr/>
          </p:nvSpPr>
          <p:spPr bwMode="gray">
            <a:xfrm>
              <a:off x="384" y="1344"/>
              <a:ext cx="3072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36471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6641" name="AutoShape 7"/>
            <p:cNvSpPr/>
            <p:nvPr/>
          </p:nvSpPr>
          <p:spPr>
            <a:xfrm>
              <a:off x="448" y="1379"/>
              <a:ext cx="271" cy="331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8200" name="Freeform 8"/>
            <p:cNvSpPr/>
            <p:nvPr/>
          </p:nvSpPr>
          <p:spPr bwMode="gray">
            <a:xfrm>
              <a:off x="488" y="1399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>
                    <a:gamma/>
                    <a:tint val="54510"/>
                    <a:invGamma/>
                  </a:schemeClr>
                </a:gs>
                <a:gs pos="50000">
                  <a:schemeClr val="accent1">
                    <a:alpha val="0"/>
                  </a:schemeClr>
                </a:gs>
                <a:gs pos="100000">
                  <a:schemeClr val="accent1">
                    <a:gamma/>
                    <a:tint val="54510"/>
                    <a:invGamma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201" name="Text Box 9"/>
            <p:cNvSpPr txBox="1">
              <a:spLocks noChangeArrowheads="1"/>
            </p:cNvSpPr>
            <p:nvPr/>
          </p:nvSpPr>
          <p:spPr bwMode="gray">
            <a:xfrm>
              <a:off x="478" y="1383"/>
              <a:ext cx="211" cy="327"/>
            </a:xfrm>
            <a:prstGeom prst="rect">
              <a:avLst/>
            </a:prstGeom>
            <a:noFill/>
            <a:ln w="9525" algn="ctr">
              <a:noFill/>
              <a:miter lim="800000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>
              <a:spAutoFit/>
            </a:bodyPr>
            <a:lstStyle/>
            <a:p>
              <a:pPr marR="0" algn="ctr" defTabSz="914400" eaLnBrk="0" fontAlgn="auto" hangingPunct="0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sz="2800" b="1" kern="1200" cap="none" spc="0" normalizeH="0" baseline="0" noProof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ea typeface="+mn-ea"/>
                  <a:cs typeface="+mn-cs"/>
                </a:rPr>
                <a:t>A</a:t>
              </a:r>
              <a:endParaRPr kumimoji="0" lang="en-US" sz="2800" b="1" kern="1200" cap="none" spc="0" normalizeH="0" baseline="0" noProof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6644" name="Text Box 10"/>
            <p:cNvSpPr txBox="1"/>
            <p:nvPr/>
          </p:nvSpPr>
          <p:spPr>
            <a:xfrm>
              <a:off x="713" y="1383"/>
              <a:ext cx="2737" cy="36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pPr eaLnBrk="0" hangingPunct="0"/>
              <a:r>
                <a:rPr lang="en-US" altLang="zh-CN" sz="2000" b="1">
                  <a:latin typeface="Arial" panose="020B0604020202020204" pitchFamily="34" charset="0"/>
                </a:rPr>
                <a:t>    </a:t>
              </a:r>
              <a:r>
                <a:rPr lang="en-US" altLang="zh-CN" sz="3200" b="1">
                  <a:latin typeface="Arial" panose="020B0604020202020204" pitchFamily="34" charset="0"/>
                </a:rPr>
                <a:t> answer</a:t>
              </a:r>
              <a:endParaRPr lang="en-US" altLang="zh-CN" sz="3200" b="1">
                <a:latin typeface="Arial" panose="020B0604020202020204" pitchFamily="34" charset="0"/>
              </a:endParaRPr>
            </a:p>
          </p:txBody>
        </p:sp>
      </p:grpSp>
      <p:pic>
        <p:nvPicPr>
          <p:cNvPr id="33814" name="AutoShape 17"/>
          <p:cNvPicPr/>
          <p:nvPr/>
        </p:nvPicPr>
        <p:blipFill>
          <a:blip r:embed="rId1"/>
          <a:stretch>
            <a:fillRect/>
          </a:stretch>
        </p:blipFill>
        <p:spPr>
          <a:xfrm>
            <a:off x="382588" y="76200"/>
            <a:ext cx="8012112" cy="15779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3815" name="Text Box 33814"/>
          <p:cNvSpPr txBox="1"/>
          <p:nvPr/>
        </p:nvSpPr>
        <p:spPr>
          <a:xfrm>
            <a:off x="744538" y="381000"/>
            <a:ext cx="7408863" cy="1017588"/>
          </a:xfrm>
          <a:prstGeom prst="rect">
            <a:avLst/>
          </a:prstGeom>
          <a:noFill/>
          <a:ln w="9525">
            <a:noFill/>
          </a:ln>
        </p:spPr>
        <p:txBody>
          <a:bodyPr lIns="36000" tIns="36000" rIns="36000" bIns="36000" anchor="ctr" anchorCtr="0"/>
          <a:p>
            <a:pPr marR="0" defTabSz="914400">
              <a:buClrTx/>
              <a:buSzTx/>
              <a:buFontTx/>
              <a:buNone/>
            </a:pPr>
            <a:r>
              <a:rPr kumimoji="0" sz="3200" b="1" kern="1200" cap="none" spc="0" normalizeH="0" baseline="0" noProof="1">
                <a:solidFill>
                  <a:srgbClr val="FFFF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Calibri" panose="020F0502020204030204" charset="0"/>
                <a:ea typeface="+mn-ea"/>
                <a:cs typeface="Arial" panose="020B0604020202020204" pitchFamily="34" charset="0"/>
              </a:rPr>
              <a:t>d. </a:t>
            </a:r>
            <a:r>
              <a:rPr kumimoji="0" sz="3200" b="1" kern="1200" cap="none" spc="0" normalizeH="0" baseline="0" noProof="1" err="1">
                <a:solidFill>
                  <a:srgbClr val="FFFF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Calibri" panose="020F0502020204030204" charset="0"/>
                <a:ea typeface="+mn-ea"/>
                <a:cs typeface="Arial" panose="020B0604020202020204" pitchFamily="34" charset="0"/>
              </a:rPr>
              <a:t>Ba</a:t>
            </a:r>
            <a:r>
              <a:rPr kumimoji="0" sz="3200" b="1" kern="1200" cap="none" spc="0" normalizeH="0" baseline="0" noProof="1">
                <a:solidFill>
                  <a:srgbClr val="FFFF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Calibri" panose="020F0502020204030204" charset="0"/>
                <a:ea typeface="+mn-ea"/>
                <a:cs typeface="Arial" panose="020B0604020202020204" pitchFamily="34" charset="0"/>
              </a:rPr>
              <a:t>’ friends sometimes ______ his </a:t>
            </a:r>
            <a:r>
              <a:rPr kumimoji="0" sz="3200" b="1" kern="1200" cap="none" spc="0" normalizeH="0" baseline="0" noProof="1" err="1">
                <a:solidFill>
                  <a:srgbClr val="FFFF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Calibri" panose="020F0502020204030204" charset="0"/>
                <a:ea typeface="+mn-ea"/>
                <a:cs typeface="Arial" panose="020B0604020202020204" pitchFamily="34" charset="0"/>
              </a:rPr>
              <a:t>jokes</a:t>
            </a:r>
            <a:r>
              <a:rPr kumimoji="0" lang="en-US" sz="3200" b="1" kern="1200" cap="none" spc="0" normalizeH="0" baseline="0" noProof="1" err="1">
                <a:solidFill>
                  <a:srgbClr val="FFFF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Calibri" panose="020F0502020204030204" charset="0"/>
                <a:ea typeface="+mn-ea"/>
                <a:cs typeface="Arial" panose="020B0604020202020204" pitchFamily="34" charset="0"/>
              </a:rPr>
              <a:t>.</a:t>
            </a:r>
            <a:endParaRPr kumimoji="0" lang="en-US" sz="3200" b="1" kern="1200" cap="none" spc="0" normalizeH="0" baseline="0" noProof="1" err="1">
              <a:solidFill>
                <a:srgbClr val="FFFF00"/>
              </a:solidFill>
              <a:effectLst>
                <a:outerShdw blurRad="38100" dist="38100" dir="2700000">
                  <a:srgbClr val="C0C0C0"/>
                </a:outerShdw>
              </a:effectLst>
              <a:latin typeface="Calibri" panose="020F050202020403020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4" name="Group 27"/>
          <p:cNvGrpSpPr/>
          <p:nvPr/>
        </p:nvGrpSpPr>
        <p:grpSpPr>
          <a:xfrm rot="5400000">
            <a:off x="-30162" y="1625600"/>
            <a:ext cx="992187" cy="930275"/>
            <a:chOff x="1872" y="1824"/>
            <a:chExt cx="2014" cy="1821"/>
          </a:xfrm>
        </p:grpSpPr>
        <p:sp>
          <p:nvSpPr>
            <p:cNvPr id="8220" name="AutoShape 28"/>
            <p:cNvSpPr>
              <a:spLocks noChangeArrowheads="1"/>
            </p:cNvSpPr>
            <p:nvPr/>
          </p:nvSpPr>
          <p:spPr bwMode="gray">
            <a:xfrm rot="16200000" flipH="1">
              <a:off x="1821" y="2555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221" name="AutoShape 29"/>
            <p:cNvSpPr>
              <a:spLocks noChangeArrowheads="1"/>
            </p:cNvSpPr>
            <p:nvPr/>
          </p:nvSpPr>
          <p:spPr bwMode="gray">
            <a:xfrm rot="5400000" flipH="1">
              <a:off x="3629" y="2521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222" name="AutoShape 30"/>
            <p:cNvSpPr>
              <a:spLocks noChangeArrowheads="1"/>
            </p:cNvSpPr>
            <p:nvPr/>
          </p:nvSpPr>
          <p:spPr bwMode="gray">
            <a:xfrm rot="10800000" flipH="1">
              <a:off x="2726" y="3440"/>
              <a:ext cx="306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6651" name="Oval 31"/>
            <p:cNvSpPr/>
            <p:nvPr/>
          </p:nvSpPr>
          <p:spPr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  <a:tileRect/>
            </a:gradFill>
            <a:ln w="571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rot="10800000" vert="eaVert"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26652" name="Oval 32"/>
            <p:cNvSpPr/>
            <p:nvPr/>
          </p:nvSpPr>
          <p:spPr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 rot="10800000" vert="eaVert"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8225" name="Oval 33"/>
            <p:cNvSpPr>
              <a:spLocks noChangeArrowheads="1"/>
            </p:cNvSpPr>
            <p:nvPr/>
          </p:nvSpPr>
          <p:spPr bwMode="gray">
            <a:xfrm>
              <a:off x="2307" y="2924"/>
              <a:ext cx="1163" cy="180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6654" name="Oval 34"/>
            <p:cNvSpPr/>
            <p:nvPr/>
          </p:nvSpPr>
          <p:spPr>
            <a:xfrm>
              <a:off x="2307" y="2924"/>
              <a:ext cx="1163" cy="180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  <a:tileRect/>
            </a:gradFill>
            <a:ln w="38100">
              <a:noFill/>
            </a:ln>
          </p:spPr>
          <p:txBody>
            <a:bodyPr rot="10800000" vert="eaVert" wrap="none" anchor="ctr" anchorCtr="0">
              <a:spAutoFit/>
            </a:bodyPr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8227" name="Oval 35"/>
            <p:cNvSpPr>
              <a:spLocks noChangeArrowheads="1"/>
            </p:cNvSpPr>
            <p:nvPr/>
          </p:nvSpPr>
          <p:spPr bwMode="gray">
            <a:xfrm>
              <a:off x="2304" y="2082"/>
              <a:ext cx="1163" cy="1100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6656" name="Oval 36"/>
            <p:cNvSpPr/>
            <p:nvPr/>
          </p:nvSpPr>
          <p:spPr>
            <a:xfrm>
              <a:off x="2304" y="2082"/>
              <a:ext cx="1163" cy="1100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  <a:tileRect/>
            </a:gradFill>
            <a:ln w="38100">
              <a:noFill/>
            </a:ln>
          </p:spPr>
          <p:txBody>
            <a:bodyPr rot="10800000" vert="eaVert" anchor="ctr" anchorCtr="0">
              <a:spAutoFit/>
            </a:bodyPr>
            <a:p>
              <a:endParaRPr lang="en-US" altLang="zh-CN">
                <a:latin typeface="Arial" panose="020B0604020202020204" pitchFamily="34" charset="0"/>
              </a:endParaRPr>
            </a:p>
          </p:txBody>
        </p:sp>
      </p:grpSp>
      <p:grpSp>
        <p:nvGrpSpPr>
          <p:cNvPr id="5" name="Group 74"/>
          <p:cNvGrpSpPr/>
          <p:nvPr/>
        </p:nvGrpSpPr>
        <p:grpSpPr>
          <a:xfrm rot="5400000">
            <a:off x="233363" y="3141663"/>
            <a:ext cx="574675" cy="377825"/>
            <a:chOff x="1593" y="1824"/>
            <a:chExt cx="2601" cy="1754"/>
          </a:xfrm>
        </p:grpSpPr>
        <p:sp>
          <p:nvSpPr>
            <p:cNvPr id="94" name="AutoShape 75"/>
            <p:cNvSpPr>
              <a:spLocks noChangeArrowheads="1"/>
            </p:cNvSpPr>
            <p:nvPr/>
          </p:nvSpPr>
          <p:spPr bwMode="gray">
            <a:xfrm rot="16200000" flipH="1">
              <a:off x="1821" y="2457"/>
              <a:ext cx="310" cy="208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5" name="AutoShape 76"/>
            <p:cNvSpPr>
              <a:spLocks noChangeArrowheads="1"/>
            </p:cNvSpPr>
            <p:nvPr/>
          </p:nvSpPr>
          <p:spPr bwMode="gray">
            <a:xfrm rot="5400000" flipH="1">
              <a:off x="3627" y="2428"/>
              <a:ext cx="310" cy="208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6" name="AutoShape 77"/>
            <p:cNvSpPr>
              <a:spLocks noChangeArrowheads="1"/>
            </p:cNvSpPr>
            <p:nvPr/>
          </p:nvSpPr>
          <p:spPr bwMode="gray">
            <a:xfrm rot="10800000" flipH="1">
              <a:off x="2725" y="3372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6661" name="Oval 78"/>
            <p:cNvSpPr/>
            <p:nvPr/>
          </p:nvSpPr>
          <p:spPr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  <a:tileRect/>
            </a:gradFill>
            <a:ln w="571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rot="10800000" vert="eaVert"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26662" name="Oval 79"/>
            <p:cNvSpPr/>
            <p:nvPr/>
          </p:nvSpPr>
          <p:spPr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 rot="10800000" vert="eaVert"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99" name="Oval 80"/>
            <p:cNvSpPr>
              <a:spLocks noChangeArrowheads="1"/>
            </p:cNvSpPr>
            <p:nvPr/>
          </p:nvSpPr>
          <p:spPr bwMode="gray">
            <a:xfrm>
              <a:off x="1593" y="2723"/>
              <a:ext cx="2587" cy="42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6664" name="Oval 81"/>
            <p:cNvSpPr/>
            <p:nvPr/>
          </p:nvSpPr>
          <p:spPr>
            <a:xfrm>
              <a:off x="1593" y="2723"/>
              <a:ext cx="2587" cy="428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  <a:tileRect/>
            </a:gradFill>
            <a:ln w="38100">
              <a:noFill/>
            </a:ln>
          </p:spPr>
          <p:txBody>
            <a:bodyPr rot="10800000" vert="eaVert" wrap="none" anchor="ctr" anchorCtr="0">
              <a:spAutoFit/>
            </a:bodyPr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101" name="Oval 82"/>
            <p:cNvSpPr>
              <a:spLocks noChangeArrowheads="1"/>
            </p:cNvSpPr>
            <p:nvPr/>
          </p:nvSpPr>
          <p:spPr bwMode="gray">
            <a:xfrm>
              <a:off x="1607" y="2082"/>
              <a:ext cx="2587" cy="109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6666" name="Oval 83"/>
            <p:cNvSpPr/>
            <p:nvPr/>
          </p:nvSpPr>
          <p:spPr>
            <a:xfrm>
              <a:off x="1607" y="2082"/>
              <a:ext cx="2587" cy="1099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  <a:tileRect/>
            </a:gradFill>
            <a:ln w="38100">
              <a:noFill/>
            </a:ln>
          </p:spPr>
          <p:txBody>
            <a:bodyPr rot="10800000" vert="eaVert" anchor="ctr" anchorCtr="0">
              <a:spAutoFit/>
            </a:bodyPr>
            <a:p>
              <a:endParaRPr lang="en-US" altLang="zh-CN">
                <a:latin typeface="Arial" panose="020B0604020202020204" pitchFamily="34" charset="0"/>
              </a:endParaRPr>
            </a:p>
          </p:txBody>
        </p:sp>
      </p:grpSp>
      <p:grpSp>
        <p:nvGrpSpPr>
          <p:cNvPr id="6" name="Group 74"/>
          <p:cNvGrpSpPr/>
          <p:nvPr/>
        </p:nvGrpSpPr>
        <p:grpSpPr>
          <a:xfrm rot="5400000">
            <a:off x="233363" y="4338638"/>
            <a:ext cx="574675" cy="377825"/>
            <a:chOff x="1593" y="1824"/>
            <a:chExt cx="2601" cy="1754"/>
          </a:xfrm>
        </p:grpSpPr>
        <p:sp>
          <p:nvSpPr>
            <p:cNvPr id="107" name="AutoShape 75"/>
            <p:cNvSpPr>
              <a:spLocks noChangeArrowheads="1"/>
            </p:cNvSpPr>
            <p:nvPr/>
          </p:nvSpPr>
          <p:spPr bwMode="gray">
            <a:xfrm rot="16200000" flipH="1">
              <a:off x="1821" y="2457"/>
              <a:ext cx="310" cy="208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8" name="AutoShape 76"/>
            <p:cNvSpPr>
              <a:spLocks noChangeArrowheads="1"/>
            </p:cNvSpPr>
            <p:nvPr/>
          </p:nvSpPr>
          <p:spPr bwMode="gray">
            <a:xfrm rot="5400000" flipH="1">
              <a:off x="3627" y="2428"/>
              <a:ext cx="310" cy="208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9" name="AutoShape 77"/>
            <p:cNvSpPr>
              <a:spLocks noChangeArrowheads="1"/>
            </p:cNvSpPr>
            <p:nvPr/>
          </p:nvSpPr>
          <p:spPr bwMode="gray">
            <a:xfrm rot="10800000" flipH="1">
              <a:off x="2725" y="3372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6671" name="Oval 78"/>
            <p:cNvSpPr/>
            <p:nvPr/>
          </p:nvSpPr>
          <p:spPr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  <a:tileRect/>
            </a:gradFill>
            <a:ln w="571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rot="10800000" vert="eaVert"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26672" name="Oval 79"/>
            <p:cNvSpPr/>
            <p:nvPr/>
          </p:nvSpPr>
          <p:spPr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 rot="10800000" vert="eaVert"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112" name="Oval 80"/>
            <p:cNvSpPr>
              <a:spLocks noChangeArrowheads="1"/>
            </p:cNvSpPr>
            <p:nvPr/>
          </p:nvSpPr>
          <p:spPr bwMode="gray">
            <a:xfrm>
              <a:off x="1593" y="2723"/>
              <a:ext cx="2587" cy="42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6674" name="Oval 81"/>
            <p:cNvSpPr/>
            <p:nvPr/>
          </p:nvSpPr>
          <p:spPr>
            <a:xfrm>
              <a:off x="1593" y="2723"/>
              <a:ext cx="2587" cy="428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  <a:tileRect/>
            </a:gradFill>
            <a:ln w="38100">
              <a:noFill/>
            </a:ln>
          </p:spPr>
          <p:txBody>
            <a:bodyPr rot="10800000" vert="eaVert" wrap="none" anchor="ctr" anchorCtr="0">
              <a:spAutoFit/>
            </a:bodyPr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114" name="Oval 82"/>
            <p:cNvSpPr>
              <a:spLocks noChangeArrowheads="1"/>
            </p:cNvSpPr>
            <p:nvPr/>
          </p:nvSpPr>
          <p:spPr bwMode="gray">
            <a:xfrm>
              <a:off x="1607" y="2082"/>
              <a:ext cx="2587" cy="109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6676" name="Oval 83"/>
            <p:cNvSpPr/>
            <p:nvPr/>
          </p:nvSpPr>
          <p:spPr>
            <a:xfrm>
              <a:off x="1607" y="2082"/>
              <a:ext cx="2587" cy="1099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  <a:tileRect/>
            </a:gradFill>
            <a:ln w="38100">
              <a:noFill/>
            </a:ln>
          </p:spPr>
          <p:txBody>
            <a:bodyPr rot="10800000" vert="eaVert" anchor="ctr" anchorCtr="0">
              <a:spAutoFit/>
            </a:bodyPr>
            <a:p>
              <a:endParaRPr lang="en-US" altLang="zh-CN">
                <a:latin typeface="Arial" panose="020B0604020202020204" pitchFamily="34" charset="0"/>
              </a:endParaRPr>
            </a:p>
          </p:txBody>
        </p:sp>
      </p:grpSp>
      <p:grpSp>
        <p:nvGrpSpPr>
          <p:cNvPr id="7" name="Group 74"/>
          <p:cNvGrpSpPr/>
          <p:nvPr/>
        </p:nvGrpSpPr>
        <p:grpSpPr>
          <a:xfrm rot="5400000">
            <a:off x="233363" y="5481638"/>
            <a:ext cx="574675" cy="377825"/>
            <a:chOff x="1593" y="1824"/>
            <a:chExt cx="2601" cy="1754"/>
          </a:xfrm>
        </p:grpSpPr>
        <p:sp>
          <p:nvSpPr>
            <p:cNvPr id="117" name="AutoShape 75"/>
            <p:cNvSpPr>
              <a:spLocks noChangeArrowheads="1"/>
            </p:cNvSpPr>
            <p:nvPr/>
          </p:nvSpPr>
          <p:spPr bwMode="gray">
            <a:xfrm rot="16200000" flipH="1">
              <a:off x="1821" y="2457"/>
              <a:ext cx="310" cy="208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8" name="AutoShape 76"/>
            <p:cNvSpPr>
              <a:spLocks noChangeArrowheads="1"/>
            </p:cNvSpPr>
            <p:nvPr/>
          </p:nvSpPr>
          <p:spPr bwMode="gray">
            <a:xfrm rot="5400000" flipH="1">
              <a:off x="3627" y="2428"/>
              <a:ext cx="310" cy="208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9" name="AutoShape 77"/>
            <p:cNvSpPr>
              <a:spLocks noChangeArrowheads="1"/>
            </p:cNvSpPr>
            <p:nvPr/>
          </p:nvSpPr>
          <p:spPr bwMode="gray">
            <a:xfrm rot="10800000" flipH="1">
              <a:off x="2725" y="3372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6681" name="Oval 78"/>
            <p:cNvSpPr/>
            <p:nvPr/>
          </p:nvSpPr>
          <p:spPr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  <a:tileRect/>
            </a:gradFill>
            <a:ln w="571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rot="10800000" vert="eaVert"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26682" name="Oval 79"/>
            <p:cNvSpPr/>
            <p:nvPr/>
          </p:nvSpPr>
          <p:spPr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 rot="10800000" vert="eaVert"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122" name="Oval 80"/>
            <p:cNvSpPr>
              <a:spLocks noChangeArrowheads="1"/>
            </p:cNvSpPr>
            <p:nvPr/>
          </p:nvSpPr>
          <p:spPr bwMode="gray">
            <a:xfrm>
              <a:off x="1593" y="2723"/>
              <a:ext cx="2587" cy="42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6684" name="Oval 81"/>
            <p:cNvSpPr/>
            <p:nvPr/>
          </p:nvSpPr>
          <p:spPr>
            <a:xfrm>
              <a:off x="1593" y="2723"/>
              <a:ext cx="2587" cy="428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  <a:tileRect/>
            </a:gradFill>
            <a:ln w="38100">
              <a:noFill/>
            </a:ln>
          </p:spPr>
          <p:txBody>
            <a:bodyPr rot="10800000" vert="eaVert" wrap="none" anchor="ctr" anchorCtr="0">
              <a:spAutoFit/>
            </a:bodyPr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124" name="Oval 82"/>
            <p:cNvSpPr>
              <a:spLocks noChangeArrowheads="1"/>
            </p:cNvSpPr>
            <p:nvPr/>
          </p:nvSpPr>
          <p:spPr bwMode="gray">
            <a:xfrm>
              <a:off x="1607" y="2082"/>
              <a:ext cx="2587" cy="109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6686" name="Oval 83"/>
            <p:cNvSpPr/>
            <p:nvPr/>
          </p:nvSpPr>
          <p:spPr>
            <a:xfrm>
              <a:off x="1607" y="2082"/>
              <a:ext cx="2587" cy="1099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  <a:tileRect/>
            </a:gradFill>
            <a:ln w="38100">
              <a:noFill/>
            </a:ln>
          </p:spPr>
          <p:txBody>
            <a:bodyPr rot="10800000" vert="eaVert" anchor="ctr" anchorCtr="0">
              <a:spAutoFit/>
            </a:bodyPr>
            <a:p>
              <a:endParaRPr lang="en-US" altLang="zh-CN">
                <a:latin typeface="Arial" panose="020B0604020202020204" pitchFamily="34" charset="0"/>
              </a:endParaRPr>
            </a:p>
          </p:txBody>
        </p:sp>
      </p:grpSp>
      <p:grpSp>
        <p:nvGrpSpPr>
          <p:cNvPr id="8" name="Group 11"/>
          <p:cNvGrpSpPr/>
          <p:nvPr/>
        </p:nvGrpSpPr>
        <p:grpSpPr>
          <a:xfrm>
            <a:off x="1098550" y="2967038"/>
            <a:ext cx="6826250" cy="619125"/>
            <a:chOff x="508" y="2112"/>
            <a:chExt cx="3072" cy="390"/>
          </a:xfrm>
        </p:grpSpPr>
        <p:sp>
          <p:nvSpPr>
            <p:cNvPr id="8204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3072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39216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205" name="AutoShape 13"/>
            <p:cNvSpPr>
              <a:spLocks noChangeArrowheads="1"/>
            </p:cNvSpPr>
            <p:nvPr/>
          </p:nvSpPr>
          <p:spPr bwMode="gray">
            <a:xfrm>
              <a:off x="514" y="2147"/>
              <a:ext cx="272" cy="352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206" name="Freeform 14"/>
            <p:cNvSpPr/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207" name="Text Box 15"/>
            <p:cNvSpPr txBox="1">
              <a:spLocks noChangeArrowheads="1"/>
            </p:cNvSpPr>
            <p:nvPr/>
          </p:nvSpPr>
          <p:spPr bwMode="gray">
            <a:xfrm>
              <a:off x="560" y="2139"/>
              <a:ext cx="199" cy="327"/>
            </a:xfrm>
            <a:prstGeom prst="rect">
              <a:avLst/>
            </a:prstGeom>
            <a:noFill/>
            <a:ln w="9525" algn="ctr">
              <a:noFill/>
              <a:miter lim="800000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/>
            <a:p>
              <a:pPr marR="0" algn="ctr" defTabSz="914400" eaLnBrk="0" fontAlgn="auto" hangingPunct="0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sz="2800" b="1" kern="1200" cap="none" spc="0" normalizeH="0" baseline="0" noProof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ea typeface="+mn-ea"/>
                  <a:cs typeface="+mn-cs"/>
                </a:rPr>
                <a:t>B</a:t>
              </a:r>
              <a:endParaRPr kumimoji="0" lang="en-US" sz="2800" b="1" kern="1200" cap="none" spc="0" normalizeH="0" baseline="0" noProof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6692" name="Text Box 16"/>
            <p:cNvSpPr txBox="1"/>
            <p:nvPr/>
          </p:nvSpPr>
          <p:spPr>
            <a:xfrm>
              <a:off x="786" y="2134"/>
              <a:ext cx="2762" cy="36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pPr eaLnBrk="0" hangingPunct="0"/>
              <a:r>
                <a:rPr lang="en-US" altLang="zh-CN" sz="2000" b="1">
                  <a:latin typeface="Arial" panose="020B0604020202020204" pitchFamily="34" charset="0"/>
                </a:rPr>
                <a:t>     </a:t>
              </a:r>
              <a:r>
                <a:rPr lang="en-US" altLang="zh-CN" sz="3200" b="1">
                  <a:latin typeface="Arial" panose="020B0604020202020204" pitchFamily="34" charset="0"/>
                </a:rPr>
                <a:t>laugh at</a:t>
              </a:r>
              <a:endParaRPr lang="en-US" altLang="zh-CN" sz="3200" b="1">
                <a:latin typeface="Arial" panose="020B0604020202020204" pitchFamily="34" charset="0"/>
              </a:endParaRPr>
            </a:p>
          </p:txBody>
        </p:sp>
      </p:grpSp>
      <p:grpSp>
        <p:nvGrpSpPr>
          <p:cNvPr id="9" name="Group 37"/>
          <p:cNvGrpSpPr/>
          <p:nvPr/>
        </p:nvGrpSpPr>
        <p:grpSpPr>
          <a:xfrm rot="5400000">
            <a:off x="-1587" y="2849563"/>
            <a:ext cx="993775" cy="930275"/>
            <a:chOff x="1872" y="1824"/>
            <a:chExt cx="2014" cy="1821"/>
          </a:xfrm>
        </p:grpSpPr>
        <p:sp>
          <p:nvSpPr>
            <p:cNvPr id="8230" name="AutoShape 38"/>
            <p:cNvSpPr>
              <a:spLocks noChangeArrowheads="1"/>
            </p:cNvSpPr>
            <p:nvPr/>
          </p:nvSpPr>
          <p:spPr bwMode="gray">
            <a:xfrm rot="16200000" flipH="1">
              <a:off x="1821" y="2555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231" name="AutoShape 39"/>
            <p:cNvSpPr>
              <a:spLocks noChangeArrowheads="1"/>
            </p:cNvSpPr>
            <p:nvPr/>
          </p:nvSpPr>
          <p:spPr bwMode="gray">
            <a:xfrm rot="5400000" flipH="1">
              <a:off x="3629" y="2521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232" name="AutoShape 40"/>
            <p:cNvSpPr>
              <a:spLocks noChangeArrowheads="1"/>
            </p:cNvSpPr>
            <p:nvPr/>
          </p:nvSpPr>
          <p:spPr bwMode="gray">
            <a:xfrm rot="10800000" flipH="1">
              <a:off x="2726" y="3440"/>
              <a:ext cx="306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6697" name="Oval 41"/>
            <p:cNvSpPr/>
            <p:nvPr/>
          </p:nvSpPr>
          <p:spPr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  <a:tileRect/>
            </a:gradFill>
            <a:ln w="571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rot="10800000" vert="eaVert"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26698" name="Oval 42"/>
            <p:cNvSpPr/>
            <p:nvPr/>
          </p:nvSpPr>
          <p:spPr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 rot="10800000" vert="eaVert"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8235" name="Oval 43"/>
            <p:cNvSpPr>
              <a:spLocks noChangeArrowheads="1"/>
            </p:cNvSpPr>
            <p:nvPr/>
          </p:nvSpPr>
          <p:spPr bwMode="gray">
            <a:xfrm>
              <a:off x="2307" y="2924"/>
              <a:ext cx="1163" cy="180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6700" name="Oval 44"/>
            <p:cNvSpPr/>
            <p:nvPr/>
          </p:nvSpPr>
          <p:spPr>
            <a:xfrm>
              <a:off x="2307" y="2924"/>
              <a:ext cx="1163" cy="180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  <a:tileRect/>
            </a:gradFill>
            <a:ln w="38100">
              <a:noFill/>
            </a:ln>
          </p:spPr>
          <p:txBody>
            <a:bodyPr rot="10800000" vert="eaVert" wrap="none" anchor="ctr" anchorCtr="0">
              <a:spAutoFit/>
            </a:bodyPr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8237" name="Oval 45"/>
            <p:cNvSpPr>
              <a:spLocks noChangeArrowheads="1"/>
            </p:cNvSpPr>
            <p:nvPr/>
          </p:nvSpPr>
          <p:spPr bwMode="gray">
            <a:xfrm>
              <a:off x="2304" y="2082"/>
              <a:ext cx="1163" cy="1100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6702" name="Oval 46"/>
            <p:cNvSpPr/>
            <p:nvPr/>
          </p:nvSpPr>
          <p:spPr>
            <a:xfrm>
              <a:off x="2304" y="2082"/>
              <a:ext cx="1163" cy="1100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  <a:tileRect/>
            </a:gradFill>
            <a:ln w="38100">
              <a:noFill/>
            </a:ln>
          </p:spPr>
          <p:txBody>
            <a:bodyPr rot="10800000" vert="eaVert" anchor="ctr" anchorCtr="0">
              <a:spAutoFit/>
            </a:bodyPr>
            <a:p>
              <a:endParaRPr lang="en-US" altLang="zh-CN">
                <a:latin typeface="Arial" panose="020B0604020202020204" pitchFamily="34" charset="0"/>
              </a:endParaRPr>
            </a:p>
          </p:txBody>
        </p:sp>
      </p:grpSp>
      <p:grpSp>
        <p:nvGrpSpPr>
          <p:cNvPr id="10" name="Group 27"/>
          <p:cNvGrpSpPr/>
          <p:nvPr/>
        </p:nvGrpSpPr>
        <p:grpSpPr>
          <a:xfrm rot="5400000">
            <a:off x="-30162" y="4062413"/>
            <a:ext cx="992187" cy="930275"/>
            <a:chOff x="1872" y="1824"/>
            <a:chExt cx="2014" cy="1821"/>
          </a:xfrm>
        </p:grpSpPr>
        <p:sp>
          <p:nvSpPr>
            <p:cNvPr id="133" name="AutoShape 28"/>
            <p:cNvSpPr>
              <a:spLocks noChangeArrowheads="1"/>
            </p:cNvSpPr>
            <p:nvPr/>
          </p:nvSpPr>
          <p:spPr bwMode="gray">
            <a:xfrm rot="16200000" flipH="1">
              <a:off x="1821" y="2555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4" name="AutoShape 29"/>
            <p:cNvSpPr>
              <a:spLocks noChangeArrowheads="1"/>
            </p:cNvSpPr>
            <p:nvPr/>
          </p:nvSpPr>
          <p:spPr bwMode="gray">
            <a:xfrm rot="5400000" flipH="1">
              <a:off x="3629" y="2521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5" name="AutoShape 30"/>
            <p:cNvSpPr>
              <a:spLocks noChangeArrowheads="1"/>
            </p:cNvSpPr>
            <p:nvPr/>
          </p:nvSpPr>
          <p:spPr bwMode="gray">
            <a:xfrm rot="10800000" flipH="1">
              <a:off x="2726" y="3440"/>
              <a:ext cx="306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6707" name="Oval 31"/>
            <p:cNvSpPr/>
            <p:nvPr/>
          </p:nvSpPr>
          <p:spPr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  <a:tileRect/>
            </a:gradFill>
            <a:ln w="571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rot="10800000" vert="eaVert"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26708" name="Oval 32"/>
            <p:cNvSpPr/>
            <p:nvPr/>
          </p:nvSpPr>
          <p:spPr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 rot="10800000" vert="eaVert"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138" name="Oval 33"/>
            <p:cNvSpPr>
              <a:spLocks noChangeArrowheads="1"/>
            </p:cNvSpPr>
            <p:nvPr/>
          </p:nvSpPr>
          <p:spPr bwMode="gray">
            <a:xfrm>
              <a:off x="2307" y="2924"/>
              <a:ext cx="1163" cy="180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6710" name="Oval 34"/>
            <p:cNvSpPr/>
            <p:nvPr/>
          </p:nvSpPr>
          <p:spPr>
            <a:xfrm>
              <a:off x="2307" y="2924"/>
              <a:ext cx="1163" cy="180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  <a:tileRect/>
            </a:gradFill>
            <a:ln w="38100">
              <a:noFill/>
            </a:ln>
          </p:spPr>
          <p:txBody>
            <a:bodyPr rot="10800000" vert="eaVert" wrap="none" anchor="ctr" anchorCtr="0">
              <a:spAutoFit/>
            </a:bodyPr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140" name="Oval 35"/>
            <p:cNvSpPr>
              <a:spLocks noChangeArrowheads="1"/>
            </p:cNvSpPr>
            <p:nvPr/>
          </p:nvSpPr>
          <p:spPr bwMode="gray">
            <a:xfrm>
              <a:off x="2304" y="2082"/>
              <a:ext cx="1163" cy="1100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6712" name="Oval 36"/>
            <p:cNvSpPr/>
            <p:nvPr/>
          </p:nvSpPr>
          <p:spPr>
            <a:xfrm>
              <a:off x="2304" y="2082"/>
              <a:ext cx="1163" cy="1100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  <a:tileRect/>
            </a:gradFill>
            <a:ln w="38100">
              <a:noFill/>
            </a:ln>
          </p:spPr>
          <p:txBody>
            <a:bodyPr rot="10800000" vert="eaVert" anchor="ctr" anchorCtr="0">
              <a:spAutoFit/>
            </a:bodyPr>
            <a:p>
              <a:endParaRPr lang="en-US" altLang="zh-CN">
                <a:latin typeface="Arial" panose="020B0604020202020204" pitchFamily="34" charset="0"/>
              </a:endParaRP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1155700" y="5335588"/>
            <a:ext cx="6753225" cy="658812"/>
            <a:chOff x="508" y="2112"/>
            <a:chExt cx="3072" cy="415"/>
          </a:xfrm>
        </p:grpSpPr>
        <p:sp>
          <p:nvSpPr>
            <p:cNvPr id="143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3072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39216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44" name="AutoShape 13"/>
            <p:cNvSpPr>
              <a:spLocks noChangeArrowheads="1"/>
            </p:cNvSpPr>
            <p:nvPr/>
          </p:nvSpPr>
          <p:spPr bwMode="gray">
            <a:xfrm>
              <a:off x="514" y="2134"/>
              <a:ext cx="273" cy="360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45" name="Freeform 14"/>
            <p:cNvSpPr/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46" name="Text Box 15"/>
            <p:cNvSpPr txBox="1">
              <a:spLocks noChangeArrowheads="1"/>
            </p:cNvSpPr>
            <p:nvPr/>
          </p:nvSpPr>
          <p:spPr bwMode="gray">
            <a:xfrm>
              <a:off x="565" y="2139"/>
              <a:ext cx="199" cy="327"/>
            </a:xfrm>
            <a:prstGeom prst="rect">
              <a:avLst/>
            </a:prstGeom>
            <a:noFill/>
            <a:ln w="9525" algn="ctr">
              <a:noFill/>
              <a:miter lim="800000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/>
            <a:p>
              <a:pPr marR="0" algn="ctr" defTabSz="914400" eaLnBrk="0" fontAlgn="auto" hangingPunct="0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sz="2800" b="1" kern="1200" cap="none" spc="0" normalizeH="0" baseline="0" noProof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ea typeface="+mn-ea"/>
                  <a:cs typeface="+mn-cs"/>
                </a:rPr>
                <a:t>D</a:t>
              </a:r>
              <a:endParaRPr kumimoji="0" lang="en-US" sz="2800" b="1" kern="1200" cap="none" spc="0" normalizeH="0" baseline="0" noProof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6718" name="Text Box 16"/>
            <p:cNvSpPr txBox="1"/>
            <p:nvPr/>
          </p:nvSpPr>
          <p:spPr>
            <a:xfrm>
              <a:off x="818" y="2159"/>
              <a:ext cx="2732" cy="36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pPr eaLnBrk="0" hangingPunct="0"/>
              <a:r>
                <a:rPr lang="en-US" altLang="zh-CN" sz="2000" b="1">
                  <a:latin typeface="Arial" panose="020B0604020202020204" pitchFamily="34" charset="0"/>
                </a:rPr>
                <a:t>    </a:t>
              </a:r>
              <a:r>
                <a:rPr lang="en-US" altLang="zh-CN" sz="3200" b="1">
                  <a:latin typeface="Arial" panose="020B0604020202020204" pitchFamily="34" charset="0"/>
                </a:rPr>
                <a:t>do not listen to</a:t>
              </a:r>
              <a:endParaRPr lang="en-US" altLang="zh-CN" sz="3200" b="1">
                <a:latin typeface="Arial" panose="020B0604020202020204" pitchFamily="34" charset="0"/>
              </a:endParaRPr>
            </a:p>
          </p:txBody>
        </p:sp>
      </p:grpSp>
      <p:grpSp>
        <p:nvGrpSpPr>
          <p:cNvPr id="12" name="Group 37"/>
          <p:cNvGrpSpPr/>
          <p:nvPr/>
        </p:nvGrpSpPr>
        <p:grpSpPr>
          <a:xfrm rot="5400000">
            <a:off x="-1587" y="5214938"/>
            <a:ext cx="993775" cy="930275"/>
            <a:chOff x="1872" y="1824"/>
            <a:chExt cx="2014" cy="1821"/>
          </a:xfrm>
        </p:grpSpPr>
        <p:sp>
          <p:nvSpPr>
            <p:cNvPr id="149" name="AutoShape 38"/>
            <p:cNvSpPr>
              <a:spLocks noChangeArrowheads="1"/>
            </p:cNvSpPr>
            <p:nvPr/>
          </p:nvSpPr>
          <p:spPr bwMode="gray">
            <a:xfrm rot="16200000" flipH="1">
              <a:off x="1821" y="2555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0" name="AutoShape 39"/>
            <p:cNvSpPr>
              <a:spLocks noChangeArrowheads="1"/>
            </p:cNvSpPr>
            <p:nvPr/>
          </p:nvSpPr>
          <p:spPr bwMode="gray">
            <a:xfrm rot="5400000" flipH="1">
              <a:off x="3629" y="2521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1" name="AutoShape 40"/>
            <p:cNvSpPr>
              <a:spLocks noChangeArrowheads="1"/>
            </p:cNvSpPr>
            <p:nvPr/>
          </p:nvSpPr>
          <p:spPr bwMode="gray">
            <a:xfrm rot="10800000" flipH="1">
              <a:off x="2726" y="3440"/>
              <a:ext cx="306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6723" name="Oval 41"/>
            <p:cNvSpPr/>
            <p:nvPr/>
          </p:nvSpPr>
          <p:spPr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  <a:tileRect/>
            </a:gradFill>
            <a:ln w="571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rot="10800000" vert="eaVert"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26724" name="Oval 42"/>
            <p:cNvSpPr/>
            <p:nvPr/>
          </p:nvSpPr>
          <p:spPr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 rot="10800000" vert="eaVert" wrap="none" anchor="ctr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154" name="Oval 43"/>
            <p:cNvSpPr>
              <a:spLocks noChangeArrowheads="1"/>
            </p:cNvSpPr>
            <p:nvPr/>
          </p:nvSpPr>
          <p:spPr bwMode="gray">
            <a:xfrm>
              <a:off x="2307" y="2924"/>
              <a:ext cx="1163" cy="180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6726" name="Oval 44"/>
            <p:cNvSpPr/>
            <p:nvPr/>
          </p:nvSpPr>
          <p:spPr>
            <a:xfrm>
              <a:off x="2307" y="2924"/>
              <a:ext cx="1163" cy="180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  <a:tileRect/>
            </a:gradFill>
            <a:ln w="38100">
              <a:noFill/>
            </a:ln>
          </p:spPr>
          <p:txBody>
            <a:bodyPr rot="10800000" vert="eaVert" wrap="none" anchor="ctr" anchorCtr="0">
              <a:spAutoFit/>
            </a:bodyPr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156" name="Oval 45"/>
            <p:cNvSpPr>
              <a:spLocks noChangeArrowheads="1"/>
            </p:cNvSpPr>
            <p:nvPr/>
          </p:nvSpPr>
          <p:spPr bwMode="gray">
            <a:xfrm>
              <a:off x="2304" y="2082"/>
              <a:ext cx="1163" cy="1100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6728" name="Oval 46"/>
            <p:cNvSpPr/>
            <p:nvPr/>
          </p:nvSpPr>
          <p:spPr>
            <a:xfrm>
              <a:off x="2304" y="2082"/>
              <a:ext cx="1163" cy="1100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  <a:tileRect/>
            </a:gradFill>
            <a:ln w="38100">
              <a:noFill/>
            </a:ln>
          </p:spPr>
          <p:txBody>
            <a:bodyPr rot="10800000" vert="eaVert" anchor="ctr" anchorCtr="0">
              <a:spAutoFit/>
            </a:bodyPr>
            <a:p>
              <a:endParaRPr lang="en-US" altLang="zh-CN">
                <a:latin typeface="Arial" panose="020B0604020202020204" pitchFamily="34" charset="0"/>
              </a:endParaRPr>
            </a:p>
          </p:txBody>
        </p:sp>
      </p:grpSp>
      <p:grpSp>
        <p:nvGrpSpPr>
          <p:cNvPr id="13" name="Group 11"/>
          <p:cNvGrpSpPr/>
          <p:nvPr/>
        </p:nvGrpSpPr>
        <p:grpSpPr>
          <a:xfrm>
            <a:off x="1177925" y="4191000"/>
            <a:ext cx="6746875" cy="628650"/>
            <a:chOff x="508" y="2112"/>
            <a:chExt cx="3072" cy="396"/>
          </a:xfrm>
        </p:grpSpPr>
        <p:sp>
          <p:nvSpPr>
            <p:cNvPr id="192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3072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39216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93" name="AutoShape 13"/>
            <p:cNvSpPr>
              <a:spLocks noChangeArrowheads="1"/>
            </p:cNvSpPr>
            <p:nvPr/>
          </p:nvSpPr>
          <p:spPr bwMode="gray">
            <a:xfrm>
              <a:off x="514" y="2147"/>
              <a:ext cx="271" cy="352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94" name="Freeform 14"/>
            <p:cNvSpPr/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95" name="Text Box 15"/>
            <p:cNvSpPr txBox="1">
              <a:spLocks noChangeArrowheads="1"/>
            </p:cNvSpPr>
            <p:nvPr/>
          </p:nvSpPr>
          <p:spPr bwMode="gray">
            <a:xfrm>
              <a:off x="546" y="2139"/>
              <a:ext cx="201" cy="327"/>
            </a:xfrm>
            <a:prstGeom prst="rect">
              <a:avLst/>
            </a:prstGeom>
            <a:noFill/>
            <a:ln w="9525" algn="ctr">
              <a:noFill/>
              <a:miter lim="800000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/>
            <a:p>
              <a:pPr marR="0" algn="ctr" defTabSz="914400" eaLnBrk="0" fontAlgn="auto" hangingPunct="0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sz="2800" b="1" kern="1200" cap="none" spc="0" normalizeH="0" baseline="0" noProof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ea typeface="+mn-ea"/>
                  <a:cs typeface="+mn-cs"/>
                </a:rPr>
                <a:t>C</a:t>
              </a:r>
              <a:endParaRPr kumimoji="0" lang="en-US" sz="2800" b="1" kern="1200" cap="none" spc="0" normalizeH="0" baseline="0" noProof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6734" name="Text Box 16"/>
            <p:cNvSpPr txBox="1"/>
            <p:nvPr/>
          </p:nvSpPr>
          <p:spPr>
            <a:xfrm>
              <a:off x="764" y="2140"/>
              <a:ext cx="2793" cy="36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pPr eaLnBrk="0" hangingPunct="0"/>
              <a:r>
                <a:rPr lang="en-US" altLang="zh-CN" sz="2000" b="1">
                  <a:latin typeface="Arial" panose="020B0604020202020204" pitchFamily="34" charset="0"/>
                </a:rPr>
                <a:t>    </a:t>
              </a:r>
              <a:r>
                <a:rPr lang="en-US" altLang="zh-CN" sz="3200" b="1">
                  <a:latin typeface="Arial" panose="020B0604020202020204" pitchFamily="34" charset="0"/>
                </a:rPr>
                <a:t>get tired of</a:t>
              </a:r>
              <a:endParaRPr lang="en-US" altLang="zh-CN" sz="3200" b="1">
                <a:latin typeface="Arial" panose="020B0604020202020204" pitchFamily="34" charset="0"/>
              </a:endParaRPr>
            </a:p>
          </p:txBody>
        </p:sp>
      </p:grpSp>
      <p:sp>
        <p:nvSpPr>
          <p:cNvPr id="116" name="10-Point Star 115"/>
          <p:cNvSpPr/>
          <p:nvPr/>
        </p:nvSpPr>
        <p:spPr>
          <a:xfrm>
            <a:off x="6996113" y="6132513"/>
            <a:ext cx="500063" cy="500063"/>
          </a:xfrm>
          <a:prstGeom prst="star10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3907" name="Text Box 33906"/>
          <p:cNvSpPr txBox="1"/>
          <p:nvPr/>
        </p:nvSpPr>
        <p:spPr>
          <a:xfrm>
            <a:off x="1981200" y="6110288"/>
            <a:ext cx="5181600" cy="519112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FF3300"/>
                </a:solidFill>
                <a:latin typeface="Arial" panose="020B0604020202020204" pitchFamily="34" charset="0"/>
              </a:rPr>
              <a:t>What a pity, you are wrong</a:t>
            </a:r>
            <a:endParaRPr lang="en-US" altLang="zh-CN" sz="2800" b="1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sp>
        <p:nvSpPr>
          <p:cNvPr id="33908" name="Text Box 33907"/>
          <p:cNvSpPr txBox="1"/>
          <p:nvPr/>
        </p:nvSpPr>
        <p:spPr>
          <a:xfrm>
            <a:off x="2362200" y="6096000"/>
            <a:ext cx="4495800" cy="5191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FF3300"/>
                </a:solidFill>
                <a:latin typeface="Arial" panose="020B0604020202020204" pitchFamily="34" charset="0"/>
              </a:rPr>
              <a:t>Bravo, you are right</a:t>
            </a:r>
            <a:endParaRPr lang="en-US" altLang="zh-CN" sz="2800" b="1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sp>
        <p:nvSpPr>
          <p:cNvPr id="33909" name="Text Box 33908"/>
          <p:cNvSpPr txBox="1"/>
          <p:nvPr/>
        </p:nvSpPr>
        <p:spPr>
          <a:xfrm>
            <a:off x="304800" y="3001963"/>
            <a:ext cx="533400" cy="579437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</a:pPr>
            <a:r>
              <a:rPr lang="en-US" altLang="zh-CN" sz="3200" b="1">
                <a:solidFill>
                  <a:srgbClr val="FF0000"/>
                </a:solidFill>
                <a:latin typeface="Arial" panose="020B0604020202020204" pitchFamily="34" charset="0"/>
                <a:sym typeface="Wingdings 2" panose="05020102010507070707" pitchFamily="18" charset="2"/>
              </a:rPr>
              <a:t>x</a:t>
            </a:r>
            <a:endParaRPr lang="en-US" altLang="zh-CN" sz="3200" b="1">
              <a:solidFill>
                <a:srgbClr val="FF0000"/>
              </a:solidFill>
              <a:latin typeface="Arial" panose="020B0604020202020204" pitchFamily="34" charset="0"/>
              <a:sym typeface="Wingdings 2" panose="05020102010507070707" pitchFamily="18" charset="2"/>
            </a:endParaRPr>
          </a:p>
        </p:txBody>
      </p:sp>
      <p:sp>
        <p:nvSpPr>
          <p:cNvPr id="33910" name="Text Box 33909"/>
          <p:cNvSpPr txBox="1"/>
          <p:nvPr/>
        </p:nvSpPr>
        <p:spPr>
          <a:xfrm>
            <a:off x="304800" y="4297363"/>
            <a:ext cx="533400" cy="579437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</a:pPr>
            <a:r>
              <a:rPr lang="en-US" altLang="zh-CN" sz="3200" b="1">
                <a:solidFill>
                  <a:srgbClr val="0000FF"/>
                </a:solidFill>
                <a:latin typeface="Arial" panose="020B0604020202020204" pitchFamily="34" charset="0"/>
                <a:sym typeface="Wingdings 2" panose="05020102010507070707" pitchFamily="18" charset="2"/>
              </a:rPr>
              <a:t></a:t>
            </a:r>
            <a:endParaRPr lang="en-US" altLang="zh-CN" sz="3200" b="1">
              <a:solidFill>
                <a:srgbClr val="0000FF"/>
              </a:solidFill>
              <a:latin typeface="Arial" panose="020B0604020202020204" pitchFamily="34" charset="0"/>
              <a:sym typeface="Wingdings 2" panose="05020102010507070707" pitchFamily="18" charset="2"/>
            </a:endParaRPr>
          </a:p>
        </p:txBody>
      </p:sp>
      <p:sp>
        <p:nvSpPr>
          <p:cNvPr id="33911" name="Text Box 33910"/>
          <p:cNvSpPr txBox="1"/>
          <p:nvPr/>
        </p:nvSpPr>
        <p:spPr>
          <a:xfrm>
            <a:off x="304800" y="1752600"/>
            <a:ext cx="533400" cy="57943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</a:pPr>
            <a:r>
              <a:rPr lang="en-US" altLang="zh-CN" sz="3200" b="1">
                <a:solidFill>
                  <a:srgbClr val="FF0000"/>
                </a:solidFill>
                <a:latin typeface="Arial" panose="020B0604020202020204" pitchFamily="34" charset="0"/>
                <a:sym typeface="Wingdings 2" panose="05020102010507070707" pitchFamily="18" charset="2"/>
              </a:rPr>
              <a:t>x</a:t>
            </a:r>
            <a:endParaRPr lang="en-US" altLang="zh-CN" sz="3200" b="1">
              <a:solidFill>
                <a:srgbClr val="FF0000"/>
              </a:solidFill>
              <a:latin typeface="Arial" panose="020B0604020202020204" pitchFamily="34" charset="0"/>
              <a:sym typeface="Wingdings 2" panose="05020102010507070707" pitchFamily="18" charset="2"/>
            </a:endParaRPr>
          </a:p>
        </p:txBody>
      </p:sp>
      <p:sp>
        <p:nvSpPr>
          <p:cNvPr id="33912" name="Text Box 33911"/>
          <p:cNvSpPr txBox="1"/>
          <p:nvPr/>
        </p:nvSpPr>
        <p:spPr>
          <a:xfrm>
            <a:off x="304800" y="5364163"/>
            <a:ext cx="533400" cy="579437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</a:pPr>
            <a:r>
              <a:rPr lang="en-US" altLang="zh-CN" sz="3200" b="1">
                <a:solidFill>
                  <a:srgbClr val="FF0000"/>
                </a:solidFill>
                <a:latin typeface="Arial" panose="020B0604020202020204" pitchFamily="34" charset="0"/>
                <a:sym typeface="Wingdings 2" panose="05020102010507070707" pitchFamily="18" charset="2"/>
              </a:rPr>
              <a:t>x</a:t>
            </a:r>
            <a:endParaRPr lang="en-US" altLang="zh-CN" sz="3200" b="1">
              <a:solidFill>
                <a:srgbClr val="FF0000"/>
              </a:solidFill>
              <a:latin typeface="Arial" panose="020B0604020202020204" pitchFamily="34" charset="0"/>
              <a:sym typeface="Wingdings 2" panose="05020102010507070707" pitchFamily="18" charset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38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8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3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38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38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38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3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49"/>
                            </p:stCondLst>
                            <p:childTnLst>
                              <p:par>
                                <p:cTn id="1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49"/>
                            </p:stCondLst>
                            <p:childTnLst>
                              <p:par>
                                <p:cTn id="2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2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49"/>
                            </p:stCondLst>
                            <p:childTnLst>
                              <p:par>
                                <p:cTn id="27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2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549"/>
                            </p:stCondLst>
                            <p:childTnLst>
                              <p:par>
                                <p:cTn id="34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49"/>
                            </p:stCondLst>
                            <p:childTnLst>
                              <p:par>
                                <p:cTn id="4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" fill="hold"/>
                                        <p:tgtEl>
                                          <p:spTgt spid="82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fill="hold"/>
                                        <p:tgtEl>
                                          <p:spTgt spid="82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549"/>
                            </p:stCondLst>
                            <p:childTnLst>
                              <p:par>
                                <p:cTn id="4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2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6049"/>
                            </p:stCondLst>
                            <p:childTnLst>
                              <p:par>
                                <p:cTn id="50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2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2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49"/>
                            </p:stCondLst>
                            <p:childTnLst>
                              <p:par>
                                <p:cTn id="57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049"/>
                            </p:stCondLst>
                            <p:childTnLst>
                              <p:par>
                                <p:cTn id="6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2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7549"/>
                            </p:stCondLst>
                            <p:childTnLst>
                              <p:par>
                                <p:cTn id="6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2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049"/>
                            </p:stCondLst>
                            <p:childTnLst>
                              <p:par>
                                <p:cTn id="73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2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2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8549"/>
                            </p:stCondLst>
                            <p:childTnLst>
                              <p:par>
                                <p:cTn id="80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2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9049"/>
                            </p:stCondLst>
                            <p:childTnLst>
                              <p:par>
                                <p:cTn id="87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2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9549"/>
                            </p:stCondLst>
                            <p:childTnLst>
                              <p:par>
                                <p:cTn id="9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4" dur="2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49"/>
                            </p:stCondLst>
                            <p:childTnLst>
                              <p:par>
                                <p:cTn id="96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2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2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549"/>
                            </p:stCondLst>
                            <p:childTnLst>
                              <p:par>
                                <p:cTn id="103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2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2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1049"/>
                            </p:stCondLst>
                            <p:childTnLst>
                              <p:par>
                                <p:cTn id="11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2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3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4" fill="hold">
                      <p:stCondLst>
                        <p:cond delay="0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339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339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33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2" presetID="55" presetClass="exit" presetSubtype="0" fill="hold" grpId="3" nodeType="afterEffect">
                                  <p:stCondLst>
                                    <p:cond delay="1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3" dur="1000"/>
                                        <p:tgtEl>
                                          <p:spTgt spid="339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/>
                                        <p:tgtEl>
                                          <p:spTgt spid="339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5" dur="1000"/>
                                        <p:tgtEl>
                                          <p:spTgt spid="339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2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8" fill="hold">
                      <p:stCondLst>
                        <p:cond delay="0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5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339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339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33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000"/>
                            </p:stCondLst>
                            <p:childTnLst>
                              <p:par>
                                <p:cTn id="136" presetID="55" presetClass="exit" presetSubtype="0" fill="hold" grpId="4" nodeType="afterEffect">
                                  <p:stCondLst>
                                    <p:cond delay="1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7" dur="1000"/>
                                        <p:tgtEl>
                                          <p:spTgt spid="339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/>
                                        <p:tgtEl>
                                          <p:spTgt spid="339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9" dur="1000"/>
                                        <p:tgtEl>
                                          <p:spTgt spid="339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41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2" fill="hold">
                      <p:stCondLst>
                        <p:cond delay="0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55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339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339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33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1000"/>
                            </p:stCondLst>
                            <p:childTnLst>
                              <p:par>
                                <p:cTn id="150" presetID="55" presetClass="exit" presetSubtype="0" fill="hold" grpId="5" nodeType="afterEffect">
                                  <p:stCondLst>
                                    <p:cond delay="1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1" dur="1000"/>
                                        <p:tgtEl>
                                          <p:spTgt spid="339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/>
                                        <p:tgtEl>
                                          <p:spTgt spid="339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3" dur="1000"/>
                                        <p:tgtEl>
                                          <p:spTgt spid="339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5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6" fill="hold">
                      <p:stCondLst>
                        <p:cond delay="0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9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0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2000" fill="hold"/>
                                        <p:tgtEl>
                                          <p:spTgt spid="339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2000" fill="hold"/>
                                        <p:tgtEl>
                                          <p:spTgt spid="339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5" dur="2000"/>
                                        <p:tgtEl>
                                          <p:spTgt spid="339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66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7" fill="hold">
                      <p:stCondLst>
                        <p:cond delay="0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1" dur="500"/>
                                        <p:tgtEl>
                                          <p:spTgt spid="33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7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3" fill="hold">
                      <p:stCondLst>
                        <p:cond delay="0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7" dur="500"/>
                                        <p:tgtEl>
                                          <p:spTgt spid="33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7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9" fill="hold">
                      <p:stCondLst>
                        <p:cond delay="0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3" dur="500"/>
                                        <p:tgtEl>
                                          <p:spTgt spid="33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8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5" fill="hold">
                      <p:stCondLst>
                        <p:cond delay="0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9" dur="500"/>
                                        <p:tgtEl>
                                          <p:spTgt spid="33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8255" grpId="0" animBg="1"/>
      <p:bldP spid="103" grpId="0" animBg="1"/>
      <p:bldP spid="104" grpId="0" animBg="1"/>
      <p:bldP spid="105" grpId="0" animBg="1"/>
      <p:bldP spid="33815" grpId="0"/>
      <p:bldP spid="33907" grpId="0"/>
      <p:bldP spid="33907" grpId="1"/>
      <p:bldP spid="33907" grpId="2"/>
      <p:bldP spid="33907" grpId="3"/>
      <p:bldP spid="33907" grpId="4"/>
      <p:bldP spid="33907" grpId="5"/>
      <p:bldP spid="33908" grpId="0"/>
      <p:bldP spid="33909" grpId="0"/>
      <p:bldP spid="33910" grpId="0"/>
      <p:bldP spid="33911" grpId="0"/>
      <p:bldP spid="339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649" name="Rectangles 37893"/>
          <p:cNvSpPr/>
          <p:nvPr/>
        </p:nvSpPr>
        <p:spPr>
          <a:xfrm>
            <a:off x="304800" y="533400"/>
            <a:ext cx="4171950" cy="857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6000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I.Vocabulary </a:t>
            </a:r>
            <a:endParaRPr lang="en-US" sz="6000"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anose="02020603050405020304" charset="0"/>
              <a:ea typeface="Times New Roman" panose="02020603050405020304" charset="0"/>
            </a:endParaRPr>
          </a:p>
        </p:txBody>
      </p:sp>
      <p:sp>
        <p:nvSpPr>
          <p:cNvPr id="27650" name="Rectangles 37894"/>
          <p:cNvSpPr/>
          <p:nvPr/>
        </p:nvSpPr>
        <p:spPr>
          <a:xfrm>
            <a:off x="228600" y="1600200"/>
            <a:ext cx="5276850" cy="857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6000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II.Multiple choice</a:t>
            </a:r>
            <a:endParaRPr lang="en-US" sz="6000"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anose="02020603050405020304" charset="0"/>
              <a:ea typeface="Times New Roman" panose="02020603050405020304" charset="0"/>
            </a:endParaRPr>
          </a:p>
        </p:txBody>
      </p:sp>
      <p:sp>
        <p:nvSpPr>
          <p:cNvPr id="27651" name="Rectangles 37895"/>
          <p:cNvSpPr/>
          <p:nvPr/>
        </p:nvSpPr>
        <p:spPr>
          <a:xfrm>
            <a:off x="228600" y="2590800"/>
            <a:ext cx="7486650" cy="857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6000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III.Answer the questions</a:t>
            </a:r>
            <a:endParaRPr lang="en-US" sz="6000"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anose="02020603050405020304" charset="0"/>
              <a:ea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4819" name="Content Placeholder 34818"/>
          <p:cNvSpPr>
            <a:spLocks noGrp="1"/>
          </p:cNvSpPr>
          <p:nvPr>
            <p:ph idx="1"/>
          </p:nvPr>
        </p:nvSpPr>
        <p:spPr>
          <a:xfrm>
            <a:off x="0" y="1143000"/>
            <a:ext cx="8686800" cy="609600"/>
          </a:xfrm>
        </p:spPr>
        <p:txBody>
          <a:bodyPr anchor="t" anchorCtr="0"/>
          <a:p>
            <a:pPr>
              <a:buNone/>
            </a:pPr>
            <a:r>
              <a:rPr lang="en-US" altLang="zh-CN"/>
              <a:t>a) How does </a:t>
            </a:r>
            <a:r>
              <a:rPr lang="en-US" altLang="zh-CN" err="1"/>
              <a:t>Ba</a:t>
            </a:r>
            <a:r>
              <a:rPr lang="en-US" altLang="zh-CN"/>
              <a:t> feel having a lot of friends ?</a:t>
            </a:r>
            <a:endParaRPr lang="en-US" altLang="zh-CN"/>
          </a:p>
        </p:txBody>
      </p:sp>
      <p:sp>
        <p:nvSpPr>
          <p:cNvPr id="28674" name="Rectangles 34821"/>
          <p:cNvSpPr/>
          <p:nvPr/>
        </p:nvSpPr>
        <p:spPr>
          <a:xfrm>
            <a:off x="0" y="381000"/>
            <a:ext cx="5534025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4400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III.Answer the questions</a:t>
            </a:r>
            <a:endParaRPr lang="en-US" sz="4400"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anose="02020603050405020304" charset="0"/>
              <a:ea typeface="Times New Roman" panose="02020603050405020304" charset="0"/>
            </a:endParaRPr>
          </a:p>
        </p:txBody>
      </p:sp>
      <p:sp>
        <p:nvSpPr>
          <p:cNvPr id="34823" name="Rectangles 34822"/>
          <p:cNvSpPr/>
          <p:nvPr/>
        </p:nvSpPr>
        <p:spPr>
          <a:xfrm>
            <a:off x="0" y="1828800"/>
            <a:ext cx="8534400" cy="6096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marL="342900" indent="-342900">
              <a:spcBef>
                <a:spcPct val="20000"/>
              </a:spcBef>
            </a:pPr>
            <a:r>
              <a:rPr lang="en-US" altLang="zh-CN" sz="3200">
                <a:latin typeface="Arial" panose="020B0604020202020204" pitchFamily="34" charset="0"/>
              </a:rPr>
              <a:t>b) Who is the most sociable ?</a:t>
            </a:r>
            <a:endParaRPr lang="en-US" altLang="zh-CN" sz="3200">
              <a:latin typeface="Arial" panose="020B0604020202020204" pitchFamily="34" charset="0"/>
            </a:endParaRPr>
          </a:p>
        </p:txBody>
      </p:sp>
      <p:sp>
        <p:nvSpPr>
          <p:cNvPr id="34824" name="Rectangles 34823"/>
          <p:cNvSpPr/>
          <p:nvPr/>
        </p:nvSpPr>
        <p:spPr>
          <a:xfrm>
            <a:off x="0" y="2438400"/>
            <a:ext cx="8610600" cy="6096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marL="342900" indent="-342900">
              <a:spcBef>
                <a:spcPct val="20000"/>
              </a:spcBef>
            </a:pPr>
            <a:r>
              <a:rPr lang="en-US" altLang="zh-CN" sz="3200">
                <a:latin typeface="Arial" panose="020B0604020202020204" pitchFamily="34" charset="0"/>
              </a:rPr>
              <a:t>c) Who likes reading ?</a:t>
            </a:r>
            <a:endParaRPr lang="en-US" altLang="zh-CN" sz="3200">
              <a:latin typeface="Arial" panose="020B0604020202020204" pitchFamily="34" charset="0"/>
            </a:endParaRPr>
          </a:p>
        </p:txBody>
      </p:sp>
      <p:sp>
        <p:nvSpPr>
          <p:cNvPr id="34825" name="Rectangles 34824"/>
          <p:cNvSpPr/>
          <p:nvPr/>
        </p:nvSpPr>
        <p:spPr>
          <a:xfrm>
            <a:off x="0" y="3124200"/>
            <a:ext cx="8229600" cy="838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marL="342900" indent="-342900">
              <a:spcBef>
                <a:spcPct val="20000"/>
              </a:spcBef>
            </a:pPr>
            <a:r>
              <a:rPr lang="en-US" altLang="zh-CN" sz="3200">
                <a:latin typeface="Arial" panose="020B0604020202020204" pitchFamily="34" charset="0"/>
              </a:rPr>
              <a:t>d) What is a bad thing about </a:t>
            </a:r>
            <a:r>
              <a:rPr lang="en-US" altLang="zh-CN" sz="3200" err="1">
                <a:latin typeface="Arial" panose="020B0604020202020204" pitchFamily="34" charset="0"/>
              </a:rPr>
              <a:t>Ba’s</a:t>
            </a:r>
            <a:r>
              <a:rPr lang="en-US" altLang="zh-CN" sz="3200">
                <a:latin typeface="Arial" panose="020B0604020202020204" pitchFamily="34" charset="0"/>
              </a:rPr>
              <a:t> jokes ?</a:t>
            </a:r>
            <a:endParaRPr lang="en-US" altLang="zh-CN" sz="3200">
              <a:latin typeface="Arial" panose="020B0604020202020204" pitchFamily="34" charset="0"/>
            </a:endParaRPr>
          </a:p>
        </p:txBody>
      </p:sp>
      <p:sp>
        <p:nvSpPr>
          <p:cNvPr id="34826" name="Rectangles 34825"/>
          <p:cNvSpPr/>
          <p:nvPr/>
        </p:nvSpPr>
        <p:spPr>
          <a:xfrm>
            <a:off x="0" y="3810000"/>
            <a:ext cx="8229600" cy="6096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marL="342900" indent="-342900">
              <a:spcBef>
                <a:spcPct val="20000"/>
              </a:spcBef>
            </a:pPr>
            <a:r>
              <a:rPr lang="en-US" altLang="zh-CN" sz="3200">
                <a:latin typeface="Arial" panose="020B0604020202020204" pitchFamily="34" charset="0"/>
              </a:rPr>
              <a:t>e) Where  does </a:t>
            </a:r>
            <a:r>
              <a:rPr lang="en-US" altLang="zh-CN" sz="3200" err="1">
                <a:latin typeface="Arial" panose="020B0604020202020204" pitchFamily="34" charset="0"/>
              </a:rPr>
              <a:t>Bao</a:t>
            </a:r>
            <a:r>
              <a:rPr lang="en-US" altLang="zh-CN" sz="3200">
                <a:latin typeface="Arial" panose="020B0604020202020204" pitchFamily="34" charset="0"/>
              </a:rPr>
              <a:t> spend his free time ?</a:t>
            </a:r>
            <a:endParaRPr lang="en-US" altLang="zh-CN" sz="3200">
              <a:latin typeface="Arial" panose="020B0604020202020204" pitchFamily="34" charset="0"/>
            </a:endParaRPr>
          </a:p>
        </p:txBody>
      </p:sp>
      <p:sp>
        <p:nvSpPr>
          <p:cNvPr id="34827" name="Rectangles 34826"/>
          <p:cNvSpPr/>
          <p:nvPr/>
        </p:nvSpPr>
        <p:spPr>
          <a:xfrm>
            <a:off x="0" y="4495800"/>
            <a:ext cx="8229600" cy="10668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marL="342900" indent="-342900">
              <a:spcBef>
                <a:spcPct val="20000"/>
              </a:spcBef>
            </a:pPr>
            <a:r>
              <a:rPr lang="en-US" altLang="zh-CN" sz="3200">
                <a:latin typeface="Arial" panose="020B0604020202020204" pitchFamily="34" charset="0"/>
              </a:rPr>
              <a:t>f) Do you and your friends have the same or different character ?</a:t>
            </a:r>
            <a:endParaRPr lang="en-US" altLang="zh-CN" sz="3200">
              <a:latin typeface="Arial" panose="020B0604020202020204" pitchFamily="34" charset="0"/>
            </a:endParaRPr>
          </a:p>
        </p:txBody>
      </p:sp>
      <p:pic>
        <p:nvPicPr>
          <p:cNvPr id="34828" name="Picture 14" descr="question">
            <a:hlinkClick r:id="rId1" action="ppaction://hlinkpres?slideindex=1&amp;slidetitle=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9400" y="0"/>
            <a:ext cx="990600" cy="10668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4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charRg st="0" end="4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4819">
                                            <p:txEl>
                                              <p:charRg st="0" end="4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4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4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4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4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4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/>
      <p:bldP spid="34823" grpId="0"/>
      <p:bldP spid="34824" grpId="0"/>
      <p:bldP spid="34825" grpId="0"/>
      <p:bldP spid="34826" grpId="0"/>
      <p:bldP spid="3482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8914" name="Content Placeholder 38913"/>
          <p:cNvSpPr>
            <a:spLocks noGrp="1"/>
          </p:cNvSpPr>
          <p:nvPr>
            <p:ph idx="1"/>
          </p:nvPr>
        </p:nvSpPr>
        <p:spPr>
          <a:xfrm>
            <a:off x="381000" y="3886200"/>
            <a:ext cx="8458200" cy="1066800"/>
          </a:xfrm>
        </p:spPr>
        <p:txBody>
          <a:bodyPr anchor="t" anchorCtr="0"/>
          <a:p>
            <a:pPr>
              <a:buNone/>
            </a:pPr>
            <a:r>
              <a:rPr lang="en-US" altLang="zh-CN" sz="3600">
                <a:sym typeface="Wingdings" panose="05000000000000000000" pitchFamily="2" charset="2"/>
              </a:rPr>
              <a:t> He feels lucky enough to have a lot of friends. </a:t>
            </a:r>
            <a:endParaRPr lang="en-US" altLang="zh-CN" sz="3600">
              <a:sym typeface="Wingdings" panose="05000000000000000000" pitchFamily="2" charset="2"/>
            </a:endParaRPr>
          </a:p>
        </p:txBody>
      </p:sp>
      <p:sp>
        <p:nvSpPr>
          <p:cNvPr id="29698" name="Rectangles 38915"/>
          <p:cNvSpPr/>
          <p:nvPr/>
        </p:nvSpPr>
        <p:spPr>
          <a:xfrm>
            <a:off x="0" y="381000"/>
            <a:ext cx="5534025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4400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III.Answer the questions</a:t>
            </a:r>
            <a:endParaRPr lang="en-US" sz="4400"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anose="02020603050405020304" charset="0"/>
              <a:ea typeface="Times New Roman" panose="02020603050405020304" charset="0"/>
            </a:endParaRPr>
          </a:p>
        </p:txBody>
      </p:sp>
      <p:sp>
        <p:nvSpPr>
          <p:cNvPr id="38922" name="Rectangles 38921"/>
          <p:cNvSpPr/>
          <p:nvPr/>
        </p:nvSpPr>
        <p:spPr>
          <a:xfrm>
            <a:off x="0" y="3124200"/>
            <a:ext cx="9144000" cy="838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marL="342900" indent="-342900">
              <a:spcBef>
                <a:spcPct val="20000"/>
              </a:spcBef>
            </a:pPr>
            <a:r>
              <a:rPr lang="en-US" altLang="zh-CN" sz="3600">
                <a:latin typeface="Arial" panose="020B0604020202020204" pitchFamily="34" charset="0"/>
              </a:rPr>
              <a:t>a) How does </a:t>
            </a:r>
            <a:r>
              <a:rPr lang="en-US" altLang="zh-CN" sz="3600" err="1">
                <a:latin typeface="Arial" panose="020B0604020202020204" pitchFamily="34" charset="0"/>
              </a:rPr>
              <a:t>Ba</a:t>
            </a:r>
            <a:r>
              <a:rPr lang="en-US" altLang="zh-CN" sz="3600">
                <a:latin typeface="Arial" panose="020B0604020202020204" pitchFamily="34" charset="0"/>
              </a:rPr>
              <a:t> feel having a lot of friends?</a:t>
            </a:r>
            <a:endParaRPr lang="en-US" altLang="zh-CN" sz="3600">
              <a:latin typeface="Arial" panose="020B0604020202020204" pitchFamily="34" charset="0"/>
            </a:endParaRPr>
          </a:p>
        </p:txBody>
      </p:sp>
      <p:pic>
        <p:nvPicPr>
          <p:cNvPr id="38923" name="Picture 3892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90800" y="990600"/>
            <a:ext cx="2743200" cy="19812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>
                                            <p:txEl>
                                              <p:charRg st="0" end="4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8922">
                                            <p:txEl>
                                              <p:charRg st="0" end="4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charRg st="0" end="5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8914">
                                            <p:txEl>
                                              <p:charRg st="0" end="5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" dur="500"/>
                                        <p:tgtEl>
                                          <p:spTgt spid="389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21" name="Rectangles 39939"/>
          <p:cNvSpPr/>
          <p:nvPr/>
        </p:nvSpPr>
        <p:spPr>
          <a:xfrm>
            <a:off x="381000" y="228600"/>
            <a:ext cx="5534025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4400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III.Answer the questions</a:t>
            </a:r>
            <a:endParaRPr lang="en-US" sz="4400"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anose="02020603050405020304" charset="0"/>
              <a:ea typeface="Times New Roman" panose="02020603050405020304" charset="0"/>
            </a:endParaRPr>
          </a:p>
        </p:txBody>
      </p:sp>
      <p:sp>
        <p:nvSpPr>
          <p:cNvPr id="39942" name="Rectangles 39941"/>
          <p:cNvSpPr/>
          <p:nvPr/>
        </p:nvSpPr>
        <p:spPr>
          <a:xfrm>
            <a:off x="762000" y="3276600"/>
            <a:ext cx="7924800" cy="6096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marL="342900" indent="-342900">
              <a:spcBef>
                <a:spcPct val="20000"/>
              </a:spcBef>
            </a:pPr>
            <a:r>
              <a:rPr lang="en-US" altLang="zh-CN" sz="3600">
                <a:latin typeface="Arial" panose="020B0604020202020204" pitchFamily="34" charset="0"/>
              </a:rPr>
              <a:t>c) Who likes reading?</a:t>
            </a:r>
            <a:endParaRPr lang="en-US" altLang="zh-CN" sz="3600">
              <a:latin typeface="Arial" panose="020B0604020202020204" pitchFamily="34" charset="0"/>
            </a:endParaRPr>
          </a:p>
        </p:txBody>
      </p:sp>
      <p:pic>
        <p:nvPicPr>
          <p:cNvPr id="39947" name="Picture 3994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0" y="990600"/>
            <a:ext cx="3657600" cy="2133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9948" name="Rectangles 39947"/>
          <p:cNvSpPr/>
          <p:nvPr/>
        </p:nvSpPr>
        <p:spPr>
          <a:xfrm>
            <a:off x="762000" y="4114800"/>
            <a:ext cx="7924800" cy="6096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marL="342900" indent="-342900">
              <a:spcBef>
                <a:spcPct val="20000"/>
              </a:spcBef>
            </a:pPr>
            <a:r>
              <a:rPr lang="en-US" altLang="zh-CN" sz="3600">
                <a:latin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altLang="zh-CN" sz="3600" err="1">
                <a:latin typeface="Arial" panose="020B0604020202020204" pitchFamily="34" charset="0"/>
                <a:sym typeface="Wingdings" panose="05000000000000000000" pitchFamily="2" charset="2"/>
              </a:rPr>
              <a:t>Khai</a:t>
            </a:r>
            <a:r>
              <a:rPr lang="en-US" altLang="zh-CN" sz="3600">
                <a:latin typeface="Arial" panose="020B0604020202020204" pitchFamily="34" charset="0"/>
                <a:sym typeface="Wingdings" panose="05000000000000000000" pitchFamily="2" charset="2"/>
              </a:rPr>
              <a:t> likes reading.</a:t>
            </a:r>
            <a:endParaRPr lang="en-US" altLang="zh-CN" sz="360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9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9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9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2" grpId="0"/>
      <p:bldP spid="3994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1745" name="Rectangles 40963"/>
          <p:cNvSpPr/>
          <p:nvPr/>
        </p:nvSpPr>
        <p:spPr>
          <a:xfrm>
            <a:off x="0" y="381000"/>
            <a:ext cx="5534025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4400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III.Answer the questions</a:t>
            </a:r>
            <a:endParaRPr lang="en-US" sz="4400"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anose="02020603050405020304" charset="0"/>
              <a:ea typeface="Times New Roman" panose="02020603050405020304" charset="0"/>
            </a:endParaRPr>
          </a:p>
        </p:txBody>
      </p:sp>
      <p:sp>
        <p:nvSpPr>
          <p:cNvPr id="40967" name="Rectangles 40966"/>
          <p:cNvSpPr/>
          <p:nvPr/>
        </p:nvSpPr>
        <p:spPr>
          <a:xfrm>
            <a:off x="381000" y="3733800"/>
            <a:ext cx="7848600" cy="1273175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marL="342900" indent="-342900">
              <a:spcBef>
                <a:spcPct val="20000"/>
              </a:spcBef>
            </a:pPr>
            <a:r>
              <a:rPr lang="en-US" altLang="zh-CN" sz="3600">
                <a:latin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altLang="zh-CN" sz="3600" u="sng">
                <a:latin typeface="Arial" panose="020B0604020202020204" pitchFamily="34" charset="0"/>
                <a:sym typeface="Wingdings" panose="05000000000000000000" pitchFamily="2" charset="2"/>
              </a:rPr>
              <a:t>They</a:t>
            </a:r>
            <a:r>
              <a:rPr lang="en-US" altLang="zh-CN" sz="3600">
                <a:latin typeface="Arial" panose="020B0604020202020204" pitchFamily="34" charset="0"/>
                <a:sym typeface="Wingdings" panose="05000000000000000000" pitchFamily="2" charset="2"/>
              </a:rPr>
              <a:t> sometimes annoy his friends.  (Ba’s jokes)</a:t>
            </a:r>
            <a:endParaRPr lang="en-US" altLang="zh-CN" sz="3600">
              <a:latin typeface="Arial" panose="020B0604020202020204" pitchFamily="34" charset="0"/>
              <a:sym typeface="Wingdings" panose="05000000000000000000" pitchFamily="2" charset="2"/>
            </a:endParaRPr>
          </a:p>
        </p:txBody>
      </p:sp>
      <p:grpSp>
        <p:nvGrpSpPr>
          <p:cNvPr id="40971" name="Group 7"/>
          <p:cNvGrpSpPr/>
          <p:nvPr/>
        </p:nvGrpSpPr>
        <p:grpSpPr>
          <a:xfrm>
            <a:off x="5634038" y="533400"/>
            <a:ext cx="1981200" cy="2057400"/>
            <a:chOff x="192" y="576"/>
            <a:chExt cx="816" cy="1144"/>
          </a:xfrm>
        </p:grpSpPr>
        <p:pic>
          <p:nvPicPr>
            <p:cNvPr id="31748" name="Picture 8" descr="Picture 321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192" y="1104"/>
              <a:ext cx="816" cy="616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31749" name="Picture 9" descr="wed 037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88" y="576"/>
              <a:ext cx="540" cy="785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40974" name="Rectangles 40973"/>
          <p:cNvSpPr/>
          <p:nvPr/>
        </p:nvSpPr>
        <p:spPr>
          <a:xfrm>
            <a:off x="228600" y="2971800"/>
            <a:ext cx="8773160" cy="6858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marL="342900" indent="-342900">
              <a:spcBef>
                <a:spcPct val="20000"/>
              </a:spcBef>
            </a:pPr>
            <a:r>
              <a:rPr lang="en-US" altLang="zh-CN" sz="3600">
                <a:latin typeface="Arial" panose="020B0604020202020204" pitchFamily="34" charset="0"/>
                <a:sym typeface="Wingdings" panose="05000000000000000000" pitchFamily="2" charset="2"/>
              </a:rPr>
              <a:t>d) What is a bad thing about </a:t>
            </a:r>
            <a:r>
              <a:rPr lang="en-US" altLang="zh-CN" sz="3600" err="1">
                <a:latin typeface="Arial" panose="020B0604020202020204" pitchFamily="34" charset="0"/>
                <a:sym typeface="Wingdings" panose="05000000000000000000" pitchFamily="2" charset="2"/>
              </a:rPr>
              <a:t>Ba’s</a:t>
            </a:r>
            <a:r>
              <a:rPr lang="en-US" altLang="zh-CN" sz="3600">
                <a:latin typeface="Arial" panose="020B0604020202020204" pitchFamily="34" charset="0"/>
                <a:sym typeface="Wingdings" panose="05000000000000000000" pitchFamily="2" charset="2"/>
              </a:rPr>
              <a:t> jokes?</a:t>
            </a:r>
            <a:endParaRPr lang="en-US" altLang="zh-CN" sz="360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0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0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0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7" grpId="0"/>
      <p:bldP spid="4097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2770" name="Rectangles 41987"/>
          <p:cNvSpPr/>
          <p:nvPr/>
        </p:nvSpPr>
        <p:spPr>
          <a:xfrm>
            <a:off x="0" y="381000"/>
            <a:ext cx="5534025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4400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III.Answer the questions</a:t>
            </a:r>
            <a:endParaRPr lang="en-US" sz="4400"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anose="02020603050405020304" charset="0"/>
              <a:ea typeface="Times New Roman" panose="02020603050405020304" charset="0"/>
            </a:endParaRPr>
          </a:p>
        </p:txBody>
      </p:sp>
      <p:sp>
        <p:nvSpPr>
          <p:cNvPr id="41989" name="Rectangles 41988"/>
          <p:cNvSpPr/>
          <p:nvPr/>
        </p:nvSpPr>
        <p:spPr>
          <a:xfrm>
            <a:off x="609600" y="3200400"/>
            <a:ext cx="8534400" cy="6096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marL="342900" indent="-342900">
              <a:spcBef>
                <a:spcPct val="20000"/>
              </a:spcBef>
            </a:pPr>
            <a:r>
              <a:rPr lang="en-US" altLang="zh-CN" sz="3200">
                <a:latin typeface="Arial" panose="020B0604020202020204" pitchFamily="34" charset="0"/>
              </a:rPr>
              <a:t>b) Who is the most sociable?</a:t>
            </a:r>
            <a:endParaRPr lang="en-US" altLang="zh-CN" sz="3200">
              <a:latin typeface="Arial" panose="020B0604020202020204" pitchFamily="34" charset="0"/>
            </a:endParaRPr>
          </a:p>
        </p:txBody>
      </p:sp>
      <p:pic>
        <p:nvPicPr>
          <p:cNvPr id="41996" name="Picture 4199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0" y="1066800"/>
            <a:ext cx="1752600" cy="1828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1997" name="Rectangles 41996"/>
          <p:cNvSpPr/>
          <p:nvPr/>
        </p:nvSpPr>
        <p:spPr>
          <a:xfrm>
            <a:off x="609600" y="3886200"/>
            <a:ext cx="8534400" cy="6096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marL="342900" indent="-342900">
              <a:spcBef>
                <a:spcPct val="20000"/>
              </a:spcBef>
            </a:pPr>
            <a:r>
              <a:rPr lang="en-US" altLang="zh-CN" sz="3200">
                <a:latin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altLang="zh-CN" sz="3200" err="1">
                <a:latin typeface="Arial" panose="020B0604020202020204" pitchFamily="34" charset="0"/>
                <a:sym typeface="Wingdings" panose="05000000000000000000" pitchFamily="2" charset="2"/>
              </a:rPr>
              <a:t>Bao</a:t>
            </a:r>
            <a:r>
              <a:rPr lang="en-US" altLang="zh-CN" sz="3200">
                <a:latin typeface="Arial" panose="020B0604020202020204" pitchFamily="34" charset="0"/>
                <a:sym typeface="Wingdings" panose="05000000000000000000" pitchFamily="2" charset="2"/>
              </a:rPr>
              <a:t> is the most sociable.</a:t>
            </a:r>
            <a:endParaRPr lang="en-US" altLang="zh-CN" sz="320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1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1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1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9" grpId="0"/>
      <p:bldP spid="4199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4" name="Oval 12293"/>
          <p:cNvSpPr/>
          <p:nvPr/>
        </p:nvSpPr>
        <p:spPr>
          <a:xfrm>
            <a:off x="3276600" y="2895600"/>
            <a:ext cx="2743200" cy="1219200"/>
          </a:xfrm>
          <a:prstGeom prst="ellipse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zh-CN" sz="3600" b="1">
                <a:latin typeface="Times New Roman" panose="02020603050405020304" charset="0"/>
              </a:rPr>
              <a:t>Character</a:t>
            </a:r>
            <a:endParaRPr lang="en-US" altLang="zh-CN" sz="3600" b="1">
              <a:latin typeface="Times New Roman" panose="02020603050405020304" charset="0"/>
            </a:endParaRPr>
          </a:p>
        </p:txBody>
      </p:sp>
      <p:sp>
        <p:nvSpPr>
          <p:cNvPr id="12296" name="Oval 12295"/>
          <p:cNvSpPr/>
          <p:nvPr/>
        </p:nvSpPr>
        <p:spPr>
          <a:xfrm>
            <a:off x="6400800" y="2895600"/>
            <a:ext cx="2743200" cy="1219200"/>
          </a:xfrm>
          <a:prstGeom prst="ellipse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zh-CN" sz="3200">
                <a:latin typeface="Times New Roman" panose="02020603050405020304" charset="0"/>
              </a:rPr>
              <a:t>Helpful</a:t>
            </a:r>
            <a:endParaRPr lang="en-US" altLang="zh-CN" sz="3200">
              <a:latin typeface="Times New Roman" panose="02020603050405020304" charset="0"/>
            </a:endParaRPr>
          </a:p>
        </p:txBody>
      </p:sp>
      <p:sp>
        <p:nvSpPr>
          <p:cNvPr id="12297" name="Oval 12296"/>
          <p:cNvSpPr/>
          <p:nvPr/>
        </p:nvSpPr>
        <p:spPr>
          <a:xfrm>
            <a:off x="6248400" y="4648200"/>
            <a:ext cx="2743200" cy="1219200"/>
          </a:xfrm>
          <a:prstGeom prst="ellipse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zh-CN" sz="3200">
                <a:latin typeface="Times New Roman" panose="02020603050405020304" charset="0"/>
              </a:rPr>
              <a:t>Shy</a:t>
            </a:r>
            <a:endParaRPr lang="en-US" altLang="zh-CN" sz="3200">
              <a:latin typeface="Times New Roman" panose="02020603050405020304" charset="0"/>
            </a:endParaRPr>
          </a:p>
        </p:txBody>
      </p:sp>
      <p:sp>
        <p:nvSpPr>
          <p:cNvPr id="12298" name="Oval 12297"/>
          <p:cNvSpPr/>
          <p:nvPr/>
        </p:nvSpPr>
        <p:spPr>
          <a:xfrm>
            <a:off x="3200400" y="5410200"/>
            <a:ext cx="2743200" cy="1219200"/>
          </a:xfrm>
          <a:prstGeom prst="ellipse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zh-CN" sz="3200">
                <a:latin typeface="Times New Roman" panose="02020603050405020304" charset="0"/>
              </a:rPr>
              <a:t>Kind</a:t>
            </a:r>
            <a:endParaRPr lang="en-US" altLang="zh-CN" sz="3200">
              <a:latin typeface="Times New Roman" panose="02020603050405020304" charset="0"/>
            </a:endParaRPr>
          </a:p>
        </p:txBody>
      </p:sp>
      <p:sp>
        <p:nvSpPr>
          <p:cNvPr id="12299" name="Oval 12298"/>
          <p:cNvSpPr/>
          <p:nvPr/>
        </p:nvSpPr>
        <p:spPr>
          <a:xfrm>
            <a:off x="0" y="4648200"/>
            <a:ext cx="2743200" cy="1219200"/>
          </a:xfrm>
          <a:prstGeom prst="ellipse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zh-CN" sz="3200">
                <a:latin typeface="Times New Roman" panose="02020603050405020304" charset="0"/>
              </a:rPr>
              <a:t>Reserved</a:t>
            </a:r>
            <a:endParaRPr lang="en-US" altLang="zh-CN" sz="3200">
              <a:latin typeface="Times New Roman" panose="02020603050405020304" charset="0"/>
            </a:endParaRPr>
          </a:p>
        </p:txBody>
      </p:sp>
      <p:sp>
        <p:nvSpPr>
          <p:cNvPr id="12300" name="Oval 12299"/>
          <p:cNvSpPr/>
          <p:nvPr/>
        </p:nvSpPr>
        <p:spPr>
          <a:xfrm>
            <a:off x="0" y="2743200"/>
            <a:ext cx="2743200" cy="1219200"/>
          </a:xfrm>
          <a:prstGeom prst="ellipse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zh-CN" sz="3200">
                <a:latin typeface="Times New Roman" panose="02020603050405020304" charset="0"/>
              </a:rPr>
              <a:t>Humorous</a:t>
            </a:r>
            <a:r>
              <a:rPr lang="en-US" altLang="zh-CN">
                <a:latin typeface="Arial" panose="020B0604020202020204" pitchFamily="34" charset="0"/>
              </a:rPr>
              <a:t> </a:t>
            </a:r>
            <a:endParaRPr lang="en-US" altLang="zh-CN">
              <a:latin typeface="Arial" panose="020B0604020202020204" pitchFamily="34" charset="0"/>
            </a:endParaRPr>
          </a:p>
        </p:txBody>
      </p:sp>
      <p:sp>
        <p:nvSpPr>
          <p:cNvPr id="12301" name="Oval 12300"/>
          <p:cNvSpPr/>
          <p:nvPr/>
        </p:nvSpPr>
        <p:spPr>
          <a:xfrm>
            <a:off x="5257800" y="762000"/>
            <a:ext cx="2743200" cy="1219200"/>
          </a:xfrm>
          <a:prstGeom prst="ellipse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zh-CN" sz="3200">
                <a:latin typeface="Times New Roman" panose="02020603050405020304" charset="0"/>
              </a:rPr>
              <a:t>Generous</a:t>
            </a:r>
            <a:endParaRPr lang="en-US" altLang="zh-CN" sz="3200">
              <a:latin typeface="Times New Roman" panose="02020603050405020304" charset="0"/>
            </a:endParaRPr>
          </a:p>
        </p:txBody>
      </p:sp>
      <p:sp>
        <p:nvSpPr>
          <p:cNvPr id="12302" name="Oval 12301"/>
          <p:cNvSpPr/>
          <p:nvPr/>
        </p:nvSpPr>
        <p:spPr>
          <a:xfrm>
            <a:off x="609600" y="990600"/>
            <a:ext cx="4038600" cy="1295400"/>
          </a:xfrm>
          <a:prstGeom prst="ellipse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zh-CN" sz="3200">
                <a:latin typeface="Times New Roman" panose="02020603050405020304" charset="0"/>
              </a:rPr>
              <a:t>Sociable= Out going</a:t>
            </a:r>
            <a:r>
              <a:rPr lang="en-US" altLang="zh-CN" sz="3200">
                <a:latin typeface="Arial" panose="020B0604020202020204" pitchFamily="34" charset="0"/>
              </a:rPr>
              <a:t> </a:t>
            </a:r>
            <a:endParaRPr lang="en-US" altLang="zh-CN" sz="3200">
              <a:latin typeface="Arial" panose="020B0604020202020204" pitchFamily="34" charset="0"/>
            </a:endParaRPr>
          </a:p>
        </p:txBody>
      </p:sp>
      <p:sp>
        <p:nvSpPr>
          <p:cNvPr id="16394" name="Straight Connector 12302"/>
          <p:cNvSpPr/>
          <p:nvPr/>
        </p:nvSpPr>
        <p:spPr>
          <a:xfrm>
            <a:off x="3733800" y="2286000"/>
            <a:ext cx="152400" cy="6858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395" name="Straight Connector 12303"/>
          <p:cNvSpPr/>
          <p:nvPr/>
        </p:nvSpPr>
        <p:spPr>
          <a:xfrm flipH="1" flipV="1">
            <a:off x="2743200" y="3352800"/>
            <a:ext cx="381000" cy="1524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396" name="Straight Connector 12304"/>
          <p:cNvSpPr/>
          <p:nvPr/>
        </p:nvSpPr>
        <p:spPr>
          <a:xfrm flipH="1">
            <a:off x="5638800" y="2057400"/>
            <a:ext cx="533400" cy="9144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397" name="Straight Connector 12305"/>
          <p:cNvSpPr/>
          <p:nvPr/>
        </p:nvSpPr>
        <p:spPr>
          <a:xfrm flipH="1" flipV="1">
            <a:off x="6019800" y="3276600"/>
            <a:ext cx="304800" cy="762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398" name="Straight Connector 12306"/>
          <p:cNvSpPr/>
          <p:nvPr/>
        </p:nvSpPr>
        <p:spPr>
          <a:xfrm>
            <a:off x="5715000" y="3886200"/>
            <a:ext cx="762000" cy="9144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399" name="Straight Connector 12307"/>
          <p:cNvSpPr/>
          <p:nvPr/>
        </p:nvSpPr>
        <p:spPr>
          <a:xfrm flipH="1">
            <a:off x="4419600" y="4191000"/>
            <a:ext cx="76200" cy="1143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400" name="Straight Connector 12308"/>
          <p:cNvSpPr/>
          <p:nvPr/>
        </p:nvSpPr>
        <p:spPr>
          <a:xfrm flipH="1">
            <a:off x="2667000" y="4038600"/>
            <a:ext cx="914400" cy="8382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401" name="Rectangles 12310"/>
          <p:cNvSpPr/>
          <p:nvPr/>
        </p:nvSpPr>
        <p:spPr>
          <a:xfrm>
            <a:off x="66675" y="76200"/>
            <a:ext cx="3057525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4400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I.Vocabulary </a:t>
            </a:r>
            <a:endParaRPr lang="en-US" sz="4400"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anose="02020603050405020304" charset="0"/>
              <a:ea typeface="Times New Roman" panose="020206030504050203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4" grpId="0" animBg="1"/>
      <p:bldP spid="12296" grpId="0" animBg="1"/>
      <p:bldP spid="12297" grpId="0" animBg="1"/>
      <p:bldP spid="12298" grpId="0" animBg="1"/>
      <p:bldP spid="12299" grpId="0" animBg="1"/>
      <p:bldP spid="12300" grpId="0" animBg="1"/>
      <p:bldP spid="12301" grpId="0" animBg="1"/>
      <p:bldP spid="1230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3794" name="Rectangles 43011"/>
          <p:cNvSpPr/>
          <p:nvPr/>
        </p:nvSpPr>
        <p:spPr>
          <a:xfrm>
            <a:off x="0" y="0"/>
            <a:ext cx="5534025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4400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III.Answer the questions</a:t>
            </a:r>
            <a:endParaRPr lang="en-US" sz="4400"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anose="02020603050405020304" charset="0"/>
              <a:ea typeface="Times New Roman" panose="02020603050405020304" charset="0"/>
            </a:endParaRPr>
          </a:p>
        </p:txBody>
      </p:sp>
      <p:sp>
        <p:nvSpPr>
          <p:cNvPr id="43016" name="Rectangles 43015"/>
          <p:cNvSpPr/>
          <p:nvPr/>
        </p:nvSpPr>
        <p:spPr>
          <a:xfrm>
            <a:off x="533400" y="3429000"/>
            <a:ext cx="8229600" cy="5334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marL="342900" indent="-342900">
              <a:spcBef>
                <a:spcPct val="20000"/>
              </a:spcBef>
            </a:pPr>
            <a:r>
              <a:rPr lang="en-US" altLang="zh-CN" sz="3200">
                <a:latin typeface="Arial" panose="020B0604020202020204" pitchFamily="34" charset="0"/>
              </a:rPr>
              <a:t>e) Where  does </a:t>
            </a:r>
            <a:r>
              <a:rPr lang="en-US" altLang="zh-CN" sz="3200" err="1">
                <a:latin typeface="Arial" panose="020B0604020202020204" pitchFamily="34" charset="0"/>
              </a:rPr>
              <a:t>Bao</a:t>
            </a:r>
            <a:r>
              <a:rPr lang="en-US" altLang="zh-CN" sz="3200">
                <a:latin typeface="Arial" panose="020B0604020202020204" pitchFamily="34" charset="0"/>
              </a:rPr>
              <a:t> spend his free time?</a:t>
            </a:r>
            <a:endParaRPr lang="en-US" altLang="zh-CN" sz="3200">
              <a:latin typeface="Arial" panose="020B0604020202020204" pitchFamily="34" charset="0"/>
            </a:endParaRPr>
          </a:p>
        </p:txBody>
      </p:sp>
      <p:pic>
        <p:nvPicPr>
          <p:cNvPr id="43020" name="Picture 43019" descr="Xem ảnh với kích cỡ đầy đủ">
            <a:hlinkClick r:id="rId1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533400"/>
            <a:ext cx="4572000" cy="2590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3021" name="Rectangles 43020"/>
          <p:cNvSpPr/>
          <p:nvPr/>
        </p:nvSpPr>
        <p:spPr>
          <a:xfrm>
            <a:off x="381000" y="4191000"/>
            <a:ext cx="8229600" cy="10668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marL="342900" indent="-342900">
              <a:spcBef>
                <a:spcPct val="20000"/>
              </a:spcBef>
            </a:pPr>
            <a:r>
              <a:rPr lang="en-US" altLang="zh-CN" sz="3200">
                <a:latin typeface="Arial" panose="020B0604020202020204" pitchFamily="34" charset="0"/>
                <a:sym typeface="Wingdings" panose="05000000000000000000" pitchFamily="2" charset="2"/>
              </a:rPr>
              <a:t>He spends his free time doing volunteer work at a local orphanage.</a:t>
            </a:r>
            <a:endParaRPr lang="en-US" altLang="zh-CN" sz="320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3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3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3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6" grpId="0"/>
      <p:bldP spid="4302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4818" name="Rectangles 44035"/>
          <p:cNvSpPr/>
          <p:nvPr/>
        </p:nvSpPr>
        <p:spPr>
          <a:xfrm>
            <a:off x="0" y="381000"/>
            <a:ext cx="5534025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4400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III.Answer the questions</a:t>
            </a:r>
            <a:endParaRPr lang="en-US" sz="4400"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anose="02020603050405020304" charset="0"/>
              <a:ea typeface="Times New Roman" panose="02020603050405020304" charset="0"/>
            </a:endParaRPr>
          </a:p>
        </p:txBody>
      </p:sp>
      <p:sp>
        <p:nvSpPr>
          <p:cNvPr id="44043" name="Rectangles 44042"/>
          <p:cNvSpPr/>
          <p:nvPr/>
        </p:nvSpPr>
        <p:spPr>
          <a:xfrm>
            <a:off x="228600" y="1752600"/>
            <a:ext cx="8229600" cy="10668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marL="342900" indent="-342900">
              <a:spcBef>
                <a:spcPct val="20000"/>
              </a:spcBef>
            </a:pPr>
            <a:r>
              <a:rPr lang="en-US" altLang="zh-CN" sz="3200">
                <a:latin typeface="Arial" panose="020B0604020202020204" pitchFamily="34" charset="0"/>
              </a:rPr>
              <a:t>f) Do you and your friends have the same or different character ?</a:t>
            </a:r>
            <a:endParaRPr lang="en-US" altLang="zh-CN" sz="3200">
              <a:latin typeface="Arial" panose="020B0604020202020204" pitchFamily="34" charset="0"/>
            </a:endParaRPr>
          </a:p>
        </p:txBody>
      </p:sp>
      <p:sp>
        <p:nvSpPr>
          <p:cNvPr id="44044" name="Rectangles 44043"/>
          <p:cNvSpPr/>
          <p:nvPr/>
        </p:nvSpPr>
        <p:spPr>
          <a:xfrm>
            <a:off x="319088" y="2992438"/>
            <a:ext cx="8520112" cy="1579562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marL="342900" indent="-342900">
              <a:spcBef>
                <a:spcPct val="20000"/>
              </a:spcBef>
              <a:buFont typeface="Wingdings" panose="05000000000000000000" pitchFamily="2" charset="2"/>
              <a:buChar char="à"/>
            </a:pPr>
            <a:r>
              <a:rPr lang="en-US" altLang="zh-CN" sz="3200">
                <a:latin typeface="Arial" panose="020B0604020202020204" pitchFamily="34" charset="0"/>
                <a:sym typeface="Wingdings" panose="05000000000000000000" pitchFamily="2" charset="2"/>
              </a:rPr>
              <a:t>We have </a:t>
            </a:r>
            <a:r>
              <a:rPr lang="en-US" altLang="zh-CN" sz="3200" u="sng">
                <a:latin typeface="Arial" panose="020B0604020202020204" pitchFamily="34" charset="0"/>
                <a:sym typeface="Wingdings" panose="05000000000000000000" pitchFamily="2" charset="2"/>
              </a:rPr>
              <a:t>the same</a:t>
            </a:r>
            <a:r>
              <a:rPr lang="en-US" altLang="zh-CN" sz="3200">
                <a:latin typeface="Arial" panose="020B0604020202020204" pitchFamily="34" charset="0"/>
                <a:sym typeface="Wingdings" panose="05000000000000000000" pitchFamily="2" charset="2"/>
              </a:rPr>
              <a:t> characters</a:t>
            </a:r>
            <a:endParaRPr lang="en-US" altLang="zh-CN" sz="3200">
              <a:latin typeface="Arial" panose="020B0604020202020204" pitchFamily="34" charset="0"/>
              <a:sym typeface="Wingdings" panose="05000000000000000000" pitchFamily="2" charset="2"/>
            </a:endParaRPr>
          </a:p>
          <a:p>
            <a:pPr marL="342900" indent="-342900">
              <a:spcBef>
                <a:spcPct val="20000"/>
              </a:spcBef>
              <a:buFont typeface="Wingdings" panose="05000000000000000000" pitchFamily="2" charset="2"/>
            </a:pPr>
            <a:r>
              <a:rPr lang="en-US" altLang="zh-CN" sz="3200">
                <a:latin typeface="Arial" panose="020B0604020202020204" pitchFamily="34" charset="0"/>
              </a:rPr>
              <a:t>( We have </a:t>
            </a:r>
            <a:r>
              <a:rPr lang="en-US" altLang="zh-CN" sz="3200" u="sng">
                <a:latin typeface="Arial" panose="020B0604020202020204" pitchFamily="34" charset="0"/>
              </a:rPr>
              <a:t>quite different</a:t>
            </a:r>
            <a:r>
              <a:rPr lang="en-US" altLang="zh-CN" sz="3200">
                <a:latin typeface="Arial" panose="020B0604020202020204" pitchFamily="34" charset="0"/>
              </a:rPr>
              <a:t> characters )</a:t>
            </a:r>
            <a:endParaRPr lang="en-US" altLang="zh-CN" sz="320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4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4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3" grpId="0"/>
      <p:bldP spid="4404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5841" name="Rectangles 63490"/>
          <p:cNvSpPr/>
          <p:nvPr/>
        </p:nvSpPr>
        <p:spPr>
          <a:xfrm>
            <a:off x="76200" y="76200"/>
            <a:ext cx="5534025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200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III.Answers</a:t>
            </a:r>
            <a:endParaRPr lang="en-US" sz="3200"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anose="02020603050405020304" charset="0"/>
              <a:ea typeface="Times New Roman" panose="02020603050405020304" charset="0"/>
            </a:endParaRPr>
          </a:p>
        </p:txBody>
      </p:sp>
      <p:sp>
        <p:nvSpPr>
          <p:cNvPr id="35842" name="Rectangles 63493"/>
          <p:cNvSpPr/>
          <p:nvPr/>
        </p:nvSpPr>
        <p:spPr>
          <a:xfrm>
            <a:off x="76200" y="4267200"/>
            <a:ext cx="8305800" cy="6858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marL="342900" indent="-342900">
              <a:spcBef>
                <a:spcPct val="20000"/>
              </a:spcBef>
              <a:buFont typeface="Wingdings" panose="05000000000000000000" pitchFamily="2" charset="2"/>
            </a:pPr>
            <a:r>
              <a:rPr lang="en-US" altLang="zh-CN" sz="3200">
                <a:latin typeface="Arial" panose="020B0604020202020204" pitchFamily="34" charset="0"/>
                <a:sym typeface="Wingdings" panose="05000000000000000000" pitchFamily="2" charset="2"/>
              </a:rPr>
              <a:t>f) We have </a:t>
            </a:r>
            <a:r>
              <a:rPr lang="en-US" altLang="zh-CN" sz="3200" u="sng">
                <a:latin typeface="Arial" panose="020B0604020202020204" pitchFamily="34" charset="0"/>
                <a:sym typeface="Wingdings" panose="05000000000000000000" pitchFamily="2" charset="2"/>
              </a:rPr>
              <a:t>the same</a:t>
            </a:r>
            <a:r>
              <a:rPr lang="en-US" altLang="zh-CN" sz="3200">
                <a:latin typeface="Arial" panose="020B0604020202020204" pitchFamily="34" charset="0"/>
                <a:sym typeface="Wingdings" panose="05000000000000000000" pitchFamily="2" charset="2"/>
              </a:rPr>
              <a:t> characters.</a:t>
            </a:r>
            <a:endParaRPr lang="en-US" altLang="zh-CN" sz="3200">
              <a:latin typeface="Arial" panose="020B0604020202020204" pitchFamily="34" charset="0"/>
              <a:sym typeface="Wingdings" panose="05000000000000000000" pitchFamily="2" charset="2"/>
            </a:endParaRPr>
          </a:p>
          <a:p>
            <a:pPr marL="342900" indent="-342900">
              <a:spcBef>
                <a:spcPct val="20000"/>
              </a:spcBef>
              <a:buFont typeface="Wingdings" panose="05000000000000000000" pitchFamily="2" charset="2"/>
            </a:pPr>
            <a:r>
              <a:rPr lang="en-US" altLang="zh-CN" sz="3200">
                <a:latin typeface="Arial" panose="020B0604020202020204" pitchFamily="34" charset="0"/>
              </a:rPr>
              <a:t>( We have </a:t>
            </a:r>
            <a:r>
              <a:rPr lang="en-US" altLang="zh-CN" sz="3200" u="sng">
                <a:latin typeface="Arial" panose="020B0604020202020204" pitchFamily="34" charset="0"/>
              </a:rPr>
              <a:t>quite different</a:t>
            </a:r>
            <a:r>
              <a:rPr lang="en-US" altLang="zh-CN" sz="3200">
                <a:latin typeface="Arial" panose="020B0604020202020204" pitchFamily="34" charset="0"/>
              </a:rPr>
              <a:t> characters )</a:t>
            </a:r>
            <a:endParaRPr lang="en-US" altLang="zh-CN" sz="3200">
              <a:latin typeface="Arial" panose="020B0604020202020204" pitchFamily="34" charset="0"/>
            </a:endParaRPr>
          </a:p>
        </p:txBody>
      </p:sp>
      <p:sp>
        <p:nvSpPr>
          <p:cNvPr id="35843" name="Text Placeholder 63494"/>
          <p:cNvSpPr>
            <a:spLocks noGrp="1"/>
          </p:cNvSpPr>
          <p:nvPr>
            <p:ph idx="1"/>
          </p:nvPr>
        </p:nvSpPr>
        <p:spPr>
          <a:xfrm>
            <a:off x="0" y="990600"/>
            <a:ext cx="9193530" cy="4495800"/>
          </a:xfrm>
        </p:spPr>
        <p:txBody>
          <a:bodyPr anchor="t" anchorCtr="0"/>
          <a:p>
            <a:pPr>
              <a:buNone/>
            </a:pPr>
            <a:r>
              <a:rPr lang="en-US" altLang="zh-CN">
                <a:sym typeface="Wingdings" panose="05000000000000000000" pitchFamily="2" charset="2"/>
              </a:rPr>
              <a:t>a) He feels lucky enough to have a lot of friends.</a:t>
            </a:r>
            <a:endParaRPr lang="en-US" altLang="zh-CN">
              <a:sym typeface="Wingdings" panose="05000000000000000000" pitchFamily="2" charset="2"/>
            </a:endParaRPr>
          </a:p>
        </p:txBody>
      </p:sp>
      <p:sp>
        <p:nvSpPr>
          <p:cNvPr id="35844" name="Rectangles 63495"/>
          <p:cNvSpPr/>
          <p:nvPr/>
        </p:nvSpPr>
        <p:spPr>
          <a:xfrm>
            <a:off x="0" y="2133600"/>
            <a:ext cx="7924800" cy="10668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marL="342900" indent="-342900">
              <a:spcBef>
                <a:spcPct val="20000"/>
              </a:spcBef>
            </a:pPr>
            <a:r>
              <a:rPr lang="en-US" altLang="zh-CN" sz="3200">
                <a:latin typeface="Arial" panose="020B0604020202020204" pitchFamily="34" charset="0"/>
                <a:sym typeface="Wingdings" panose="05000000000000000000" pitchFamily="2" charset="2"/>
              </a:rPr>
              <a:t>c) </a:t>
            </a:r>
            <a:r>
              <a:rPr lang="en-US" altLang="zh-CN" sz="3200" err="1">
                <a:latin typeface="Arial" panose="020B0604020202020204" pitchFamily="34" charset="0"/>
                <a:sym typeface="Wingdings" panose="05000000000000000000" pitchFamily="2" charset="2"/>
              </a:rPr>
              <a:t>Khai</a:t>
            </a:r>
            <a:r>
              <a:rPr lang="en-US" altLang="zh-CN" sz="3200">
                <a:latin typeface="Arial" panose="020B0604020202020204" pitchFamily="34" charset="0"/>
                <a:sym typeface="Wingdings" panose="05000000000000000000" pitchFamily="2" charset="2"/>
              </a:rPr>
              <a:t> likes reading.</a:t>
            </a:r>
            <a:endParaRPr lang="en-US" altLang="zh-CN" sz="3200">
              <a:latin typeface="Arial" panose="020B0604020202020204" pitchFamily="34" charset="0"/>
            </a:endParaRPr>
          </a:p>
        </p:txBody>
      </p:sp>
      <p:sp>
        <p:nvSpPr>
          <p:cNvPr id="35845" name="Rectangles 63496"/>
          <p:cNvSpPr/>
          <p:nvPr/>
        </p:nvSpPr>
        <p:spPr>
          <a:xfrm>
            <a:off x="0" y="1600200"/>
            <a:ext cx="8534400" cy="6096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marL="342900" indent="-342900">
              <a:spcBef>
                <a:spcPct val="20000"/>
              </a:spcBef>
            </a:pPr>
            <a:r>
              <a:rPr lang="en-US" altLang="zh-CN" sz="3200">
                <a:latin typeface="Arial" panose="020B0604020202020204" pitchFamily="34" charset="0"/>
                <a:sym typeface="Wingdings" panose="05000000000000000000" pitchFamily="2" charset="2"/>
              </a:rPr>
              <a:t>b) </a:t>
            </a:r>
            <a:r>
              <a:rPr lang="en-US" altLang="zh-CN" sz="3200" err="1">
                <a:latin typeface="Arial" panose="020B0604020202020204" pitchFamily="34" charset="0"/>
                <a:sym typeface="Wingdings" panose="05000000000000000000" pitchFamily="2" charset="2"/>
              </a:rPr>
              <a:t>Bao</a:t>
            </a:r>
            <a:r>
              <a:rPr lang="en-US" altLang="zh-CN" sz="3200">
                <a:latin typeface="Arial" panose="020B0604020202020204" pitchFamily="34" charset="0"/>
                <a:sym typeface="Wingdings" panose="05000000000000000000" pitchFamily="2" charset="2"/>
              </a:rPr>
              <a:t> is the most sociable.</a:t>
            </a:r>
            <a:endParaRPr lang="en-US" altLang="zh-CN" sz="3200">
              <a:latin typeface="Arial" panose="020B0604020202020204" pitchFamily="34" charset="0"/>
            </a:endParaRPr>
          </a:p>
        </p:txBody>
      </p:sp>
      <p:sp>
        <p:nvSpPr>
          <p:cNvPr id="35846" name="Rectangles 63497"/>
          <p:cNvSpPr/>
          <p:nvPr/>
        </p:nvSpPr>
        <p:spPr>
          <a:xfrm>
            <a:off x="0" y="2667000"/>
            <a:ext cx="7848600" cy="6858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marL="342900" indent="-342900">
              <a:spcBef>
                <a:spcPct val="20000"/>
              </a:spcBef>
            </a:pPr>
            <a:r>
              <a:rPr lang="en-US" altLang="zh-CN" sz="3200">
                <a:latin typeface="Arial" panose="020B0604020202020204" pitchFamily="34" charset="0"/>
                <a:sym typeface="Wingdings" panose="05000000000000000000" pitchFamily="2" charset="2"/>
              </a:rPr>
              <a:t>d) They sometimes annoy his friends.</a:t>
            </a:r>
            <a:endParaRPr lang="en-US" altLang="zh-CN" sz="3200">
              <a:latin typeface="Arial" panose="020B0604020202020204" pitchFamily="34" charset="0"/>
            </a:endParaRPr>
          </a:p>
        </p:txBody>
      </p:sp>
      <p:sp>
        <p:nvSpPr>
          <p:cNvPr id="35847" name="Rectangles 63498"/>
          <p:cNvSpPr/>
          <p:nvPr/>
        </p:nvSpPr>
        <p:spPr>
          <a:xfrm>
            <a:off x="0" y="3200400"/>
            <a:ext cx="8991600" cy="9906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marL="342900" indent="-342900">
              <a:spcBef>
                <a:spcPct val="20000"/>
              </a:spcBef>
            </a:pPr>
            <a:r>
              <a:rPr lang="en-US" altLang="zh-CN" sz="3200">
                <a:latin typeface="Arial" panose="020B0604020202020204" pitchFamily="34" charset="0"/>
                <a:sym typeface="Wingdings" panose="05000000000000000000" pitchFamily="2" charset="2"/>
              </a:rPr>
              <a:t>e) He spends his free time doing volunteer work at a local orphanage.</a:t>
            </a:r>
            <a:endParaRPr lang="en-US" altLang="zh-CN" sz="32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228391" y="304483"/>
            <a:ext cx="6858000" cy="571500"/>
          </a:xfrm>
        </p:spPr>
        <p:txBody>
          <a:bodyPr/>
          <a:lstStyle/>
          <a:p>
            <a:pPr algn="l"/>
            <a:r>
              <a:rPr lang="en-US" altLang="vi-VN" sz="3600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Grammar and structures:</a:t>
            </a:r>
            <a:endParaRPr lang="en-US" altLang="vi-VN" sz="3600" dirty="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 bwMode="auto">
          <a:xfrm>
            <a:off x="567690" y="941070"/>
            <a:ext cx="6864985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defRPr/>
            </a:pPr>
            <a:r>
              <a:rPr lang="en-US" altLang="vi-VN" sz="3600" kern="0" dirty="0">
                <a:solidFill>
                  <a:srgbClr val="0070C0"/>
                </a:solidFill>
                <a:latin typeface="Arial" panose="020B0604020202020204"/>
                <a:cs typeface="Arial" panose="020B0604020202020204"/>
              </a:rPr>
              <a:t>Talking about other’s characters.</a:t>
            </a:r>
            <a:endParaRPr lang="en-US" altLang="vi-VN" sz="3600" kern="0" dirty="0">
              <a:solidFill>
                <a:srgbClr val="0070C0"/>
              </a:solidFill>
              <a:latin typeface="Arial" panose="020B0604020202020204"/>
              <a:cs typeface="Arial" panose="020B0604020202020204"/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1066800" y="1842135"/>
            <a:ext cx="6858000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vi-VN" sz="3200" kern="0" dirty="0">
                <a:solidFill>
                  <a:srgbClr val="00B050"/>
                </a:solidFill>
              </a:rPr>
              <a:t>Ex:</a:t>
            </a:r>
            <a:r>
              <a:rPr lang="en-US" altLang="vi-VN" sz="3200" kern="0" dirty="0">
                <a:solidFill>
                  <a:srgbClr val="333399"/>
                </a:solidFill>
              </a:rPr>
              <a:t> What is </a:t>
            </a:r>
            <a:r>
              <a:rPr lang="en-US" altLang="vi-VN" sz="3200" kern="0" dirty="0" err="1">
                <a:solidFill>
                  <a:srgbClr val="333399"/>
                </a:solidFill>
              </a:rPr>
              <a:t>Bao’s</a:t>
            </a:r>
            <a:r>
              <a:rPr lang="en-US" altLang="vi-VN" sz="3200" kern="0" dirty="0">
                <a:solidFill>
                  <a:srgbClr val="333399"/>
                </a:solidFill>
              </a:rPr>
              <a:t> character?</a:t>
            </a:r>
            <a:endParaRPr lang="en-US" altLang="vi-VN" sz="3200" kern="0" dirty="0">
              <a:solidFill>
                <a:srgbClr val="333399"/>
              </a:solidFill>
            </a:endParaRPr>
          </a:p>
          <a:p>
            <a:pPr algn="l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vi-VN" sz="3200" kern="0" dirty="0">
                <a:solidFill>
                  <a:srgbClr val="333399"/>
                </a:solidFill>
              </a:rPr>
              <a:t>What is Bao like?</a:t>
            </a:r>
            <a:endParaRPr lang="en-US" altLang="vi-VN" sz="3200" kern="0" dirty="0">
              <a:solidFill>
                <a:srgbClr val="333399"/>
              </a:solidFill>
            </a:endParaRPr>
          </a:p>
          <a:p>
            <a:pPr algn="l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vi-VN" sz="3200" kern="0" dirty="0">
              <a:solidFill>
                <a:srgbClr val="333399"/>
              </a:solidFill>
            </a:endParaRP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750570" y="2286000"/>
            <a:ext cx="7650480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vi-VN" sz="2250" kern="0" dirty="0" smtClean="0">
                <a:solidFill>
                  <a:srgbClr val="00B050"/>
                </a:solidFill>
              </a:rPr>
              <a:t>  </a:t>
            </a:r>
            <a:r>
              <a:rPr lang="en-US" altLang="vi-VN" sz="3600" kern="0" dirty="0" smtClean="0">
                <a:solidFill>
                  <a:srgbClr val="00B050"/>
                </a:solidFill>
              </a:rPr>
              <a:t> He </a:t>
            </a:r>
            <a:r>
              <a:rPr lang="en-US" altLang="vi-VN" sz="3600" kern="0" dirty="0">
                <a:solidFill>
                  <a:srgbClr val="00B050"/>
                </a:solidFill>
              </a:rPr>
              <a:t>is sociable, kind and generous.</a:t>
            </a:r>
            <a:endParaRPr lang="en-US" altLang="vi-VN" sz="3600" kern="0" dirty="0">
              <a:solidFill>
                <a:srgbClr val="00B050"/>
              </a:solidFill>
            </a:endParaRPr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381000" y="2743200"/>
            <a:ext cx="2264410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vi-VN" sz="32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Formation</a:t>
            </a:r>
            <a:r>
              <a:rPr lang="en-US" altLang="vi-VN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altLang="vi-VN" sz="3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282575" y="3635375"/>
            <a:ext cx="743458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vi-VN" sz="360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+ sở hữu + character?</a:t>
            </a:r>
            <a:endParaRPr lang="en-US" altLang="vi-VN" sz="360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vi-VN" sz="360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What is + S + like?</a:t>
            </a:r>
            <a:endParaRPr lang="en-US" altLang="vi-VN" sz="360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364490" y="4545330"/>
            <a:ext cx="750062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vi-VN" sz="360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+ am/is/are + tính từ chỉ tính cách</a:t>
            </a:r>
            <a:endParaRPr lang="en-US" altLang="vi-VN" sz="360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1143000" y="3657600"/>
            <a:ext cx="702945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vi-VN" sz="2250" kern="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7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770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1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3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5" grpId="0" bldLvl="0" animBg="1"/>
      <p:bldP spid="6" grpId="0" bldLvl="0" animBg="1"/>
      <p:bldP spid="9" grpId="0" bldLvl="0" animBg="1"/>
      <p:bldP spid="10" grpId="0" bldLvl="0" animBg="1"/>
      <p:bldP spid="11" grpId="0" bldLvl="0" animBg="1"/>
      <p:bldP spid="13" grpId="0" bldLvl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6865" name="Rectangles 46082"/>
          <p:cNvSpPr/>
          <p:nvPr/>
        </p:nvSpPr>
        <p:spPr>
          <a:xfrm>
            <a:off x="304800" y="533400"/>
            <a:ext cx="4171950" cy="857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6000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I.Vocabulary </a:t>
            </a:r>
            <a:endParaRPr lang="en-US" sz="6000"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anose="02020603050405020304" charset="0"/>
              <a:ea typeface="Times New Roman" panose="02020603050405020304" charset="0"/>
            </a:endParaRPr>
          </a:p>
        </p:txBody>
      </p:sp>
      <p:sp>
        <p:nvSpPr>
          <p:cNvPr id="36866" name="Rectangles 46083"/>
          <p:cNvSpPr/>
          <p:nvPr/>
        </p:nvSpPr>
        <p:spPr>
          <a:xfrm>
            <a:off x="228600" y="1600200"/>
            <a:ext cx="5276850" cy="857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6000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II.Multiple choice</a:t>
            </a:r>
            <a:endParaRPr lang="en-US" sz="6000"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anose="02020603050405020304" charset="0"/>
              <a:ea typeface="Times New Roman" panose="02020603050405020304" charset="0"/>
            </a:endParaRPr>
          </a:p>
        </p:txBody>
      </p:sp>
      <p:sp>
        <p:nvSpPr>
          <p:cNvPr id="36867" name="Rectangles 46084"/>
          <p:cNvSpPr/>
          <p:nvPr/>
        </p:nvSpPr>
        <p:spPr>
          <a:xfrm>
            <a:off x="228600" y="2590800"/>
            <a:ext cx="7486650" cy="857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6000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III.Answer the questions</a:t>
            </a:r>
            <a:endParaRPr lang="en-US" sz="6000"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anose="02020603050405020304" charset="0"/>
              <a:ea typeface="Times New Roman" panose="02020603050405020304" charset="0"/>
            </a:endParaRPr>
          </a:p>
        </p:txBody>
      </p:sp>
      <p:sp>
        <p:nvSpPr>
          <p:cNvPr id="36868" name="Rectangles 46085"/>
          <p:cNvSpPr/>
          <p:nvPr/>
        </p:nvSpPr>
        <p:spPr>
          <a:xfrm>
            <a:off x="228600" y="3581400"/>
            <a:ext cx="5400675" cy="857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6000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IV. Post -reading </a:t>
            </a:r>
            <a:endParaRPr lang="en-US" sz="6000"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anose="02020603050405020304" charset="0"/>
              <a:ea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5842" name="Title 35841"/>
          <p:cNvSpPr>
            <a:spLocks noGrp="1"/>
          </p:cNvSpPr>
          <p:nvPr>
            <p:ph type="title"/>
          </p:nvPr>
        </p:nvSpPr>
        <p:spPr>
          <a:xfrm>
            <a:off x="0" y="1295400"/>
            <a:ext cx="8077200" cy="685800"/>
          </a:xfrm>
        </p:spPr>
        <p:txBody>
          <a:bodyPr anchor="b" anchorCtr="0"/>
          <a:p>
            <a:r>
              <a:rPr lang="en-US" altLang="zh-CN"/>
              <a:t>* Talking about </a:t>
            </a:r>
            <a:r>
              <a:rPr lang="en-US" altLang="zh-CN" err="1"/>
              <a:t>Ba’s</a:t>
            </a:r>
            <a:r>
              <a:rPr lang="en-US" altLang="zh-CN"/>
              <a:t> friends :</a:t>
            </a:r>
            <a:endParaRPr lang="en-US" altLang="zh-CN"/>
          </a:p>
        </p:txBody>
      </p:sp>
      <p:sp>
        <p:nvSpPr>
          <p:cNvPr id="35850" name="Content Placeholder 35849"/>
          <p:cNvSpPr>
            <a:spLocks noGrp="1"/>
          </p:cNvSpPr>
          <p:nvPr>
            <p:ph sz="half" idx="1"/>
          </p:nvPr>
        </p:nvSpPr>
        <p:spPr>
          <a:xfrm>
            <a:off x="0" y="2819400"/>
            <a:ext cx="2819400" cy="2590800"/>
          </a:xfrm>
        </p:spPr>
        <p:txBody>
          <a:bodyPr anchor="t" anchorCtr="0"/>
          <a:p>
            <a:pPr defTabSz="914400">
              <a:buClrTx/>
              <a:buSzTx/>
              <a:buFontTx/>
              <a:buNone/>
            </a:pPr>
            <a:r>
              <a:rPr lang="en-US" altLang="zh-CN">
                <a:latin typeface="Times New Roman" panose="02020603050405020304" charset="0"/>
              </a:rPr>
              <a:t>-reserved</a:t>
            </a:r>
            <a:endParaRPr lang="en-US" altLang="zh-CN">
              <a:latin typeface="Times New Roman" panose="02020603050405020304" charset="0"/>
            </a:endParaRPr>
          </a:p>
          <a:p>
            <a:pPr defTabSz="914400">
              <a:buClrTx/>
              <a:buSzTx/>
              <a:buFontTx/>
              <a:buNone/>
            </a:pPr>
            <a:r>
              <a:rPr lang="en-US" altLang="zh-CN">
                <a:latin typeface="Times New Roman" panose="02020603050405020304" charset="0"/>
              </a:rPr>
              <a:t>-enjoys school</a:t>
            </a:r>
            <a:endParaRPr lang="en-US" altLang="zh-CN">
              <a:latin typeface="Times New Roman" panose="02020603050405020304" charset="0"/>
            </a:endParaRPr>
          </a:p>
          <a:p>
            <a:pPr defTabSz="914400">
              <a:buClrTx/>
              <a:buSzTx/>
              <a:buFontTx/>
              <a:buNone/>
            </a:pPr>
            <a:r>
              <a:rPr lang="en-US" altLang="zh-CN">
                <a:latin typeface="Times New Roman" panose="02020603050405020304" charset="0"/>
              </a:rPr>
              <a:t>-a school’s star soccer player</a:t>
            </a:r>
            <a:endParaRPr lang="en-US" altLang="zh-CN">
              <a:latin typeface="Times New Roman" panose="02020603050405020304" charset="0"/>
            </a:endParaRPr>
          </a:p>
          <a:p>
            <a:pPr defTabSz="914400">
              <a:buClrTx/>
              <a:buSzTx/>
              <a:buFontTx/>
              <a:buNone/>
            </a:pPr>
            <a:endParaRPr lang="en-US" altLang="zh-CN">
              <a:latin typeface="Times New Roman" panose="02020603050405020304" charset="0"/>
            </a:endParaRPr>
          </a:p>
        </p:txBody>
      </p:sp>
      <p:sp>
        <p:nvSpPr>
          <p:cNvPr id="35851" name="Content Placeholder 35850"/>
          <p:cNvSpPr>
            <a:spLocks noGrp="1"/>
          </p:cNvSpPr>
          <p:nvPr>
            <p:ph sz="half" idx="2"/>
          </p:nvPr>
        </p:nvSpPr>
        <p:spPr>
          <a:xfrm>
            <a:off x="3129280" y="2819400"/>
            <a:ext cx="2738120" cy="2438400"/>
          </a:xfrm>
        </p:spPr>
        <p:txBody>
          <a:bodyPr anchor="t" anchorCtr="0"/>
          <a:p>
            <a:pPr defTabSz="914400">
              <a:buClrTx/>
              <a:buSzTx/>
              <a:buFontTx/>
              <a:buNone/>
            </a:pPr>
            <a:r>
              <a:rPr lang="en-US" altLang="zh-CN" sz="2800">
                <a:latin typeface="Times New Roman" panose="02020603050405020304" charset="0"/>
              </a:rPr>
              <a:t>.</a:t>
            </a:r>
            <a:r>
              <a:rPr lang="en-US" altLang="zh-CN">
                <a:latin typeface="Times New Roman" panose="02020603050405020304" charset="0"/>
              </a:rPr>
              <a:t> reserved</a:t>
            </a:r>
            <a:endParaRPr lang="en-US" altLang="zh-CN">
              <a:latin typeface="Times New Roman" panose="02020603050405020304" charset="0"/>
            </a:endParaRPr>
          </a:p>
          <a:p>
            <a:pPr defTabSz="914400">
              <a:buClrTx/>
              <a:buSzTx/>
              <a:buFontTx/>
              <a:buNone/>
            </a:pPr>
            <a:r>
              <a:rPr lang="en-US" altLang="zh-CN">
                <a:latin typeface="Times New Roman" panose="02020603050405020304" charset="0"/>
              </a:rPr>
              <a:t>. enjoys school</a:t>
            </a:r>
            <a:endParaRPr lang="en-US" altLang="zh-CN">
              <a:latin typeface="Times New Roman" panose="02020603050405020304" charset="0"/>
            </a:endParaRPr>
          </a:p>
          <a:p>
            <a:pPr defTabSz="914400">
              <a:buClrTx/>
              <a:buSzTx/>
              <a:buFontTx/>
              <a:buNone/>
            </a:pPr>
            <a:r>
              <a:rPr lang="en-US" altLang="zh-CN">
                <a:latin typeface="Times New Roman" panose="02020603050405020304" charset="0"/>
              </a:rPr>
              <a:t>.likes reading</a:t>
            </a:r>
            <a:endParaRPr lang="en-US" altLang="zh-CN">
              <a:latin typeface="Times New Roman" panose="02020603050405020304" charset="0"/>
            </a:endParaRPr>
          </a:p>
        </p:txBody>
      </p:sp>
      <p:sp>
        <p:nvSpPr>
          <p:cNvPr id="37892" name="Rectangles 35844"/>
          <p:cNvSpPr/>
          <p:nvPr/>
        </p:nvSpPr>
        <p:spPr>
          <a:xfrm>
            <a:off x="152400" y="381000"/>
            <a:ext cx="5400675" cy="857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6000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IV. Post -reading </a:t>
            </a:r>
            <a:endParaRPr lang="en-US" sz="6000"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anose="02020603050405020304" charset="0"/>
              <a:ea typeface="Times New Roman" panose="02020603050405020304" charset="0"/>
            </a:endParaRPr>
          </a:p>
        </p:txBody>
      </p:sp>
      <p:sp>
        <p:nvSpPr>
          <p:cNvPr id="35852" name="Rectangles 35851"/>
          <p:cNvSpPr/>
          <p:nvPr/>
        </p:nvSpPr>
        <p:spPr>
          <a:xfrm>
            <a:off x="304800" y="1981200"/>
            <a:ext cx="7772400" cy="6858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algn="ctr"/>
            <a:r>
              <a:rPr lang="en-US" altLang="zh-CN" sz="3600" u="sng">
                <a:latin typeface="Times New Roman" panose="02020603050405020304" charset="0"/>
                <a:cs typeface="Times New Roman" panose="02020603050405020304" charset="0"/>
              </a:rPr>
              <a:t>Song </a:t>
            </a:r>
            <a:r>
              <a:rPr lang="en-US" altLang="zh-CN" sz="3600">
                <a:latin typeface="Times New Roman" panose="02020603050405020304" charset="0"/>
                <a:cs typeface="Times New Roman" panose="02020603050405020304" charset="0"/>
              </a:rPr>
              <a:t>            </a:t>
            </a:r>
            <a:r>
              <a:rPr lang="en-US" altLang="zh-CN" sz="3600" u="sng" err="1">
                <a:latin typeface="Times New Roman" panose="02020603050405020304" charset="0"/>
                <a:cs typeface="Times New Roman" panose="02020603050405020304" charset="0"/>
              </a:rPr>
              <a:t>Khai</a:t>
            </a:r>
            <a:r>
              <a:rPr lang="en-US" altLang="zh-CN" sz="3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3600">
                <a:latin typeface="Arial" panose="020B0604020202020204" pitchFamily="34" charset="0"/>
              </a:rPr>
              <a:t> </a:t>
            </a:r>
            <a:r>
              <a:rPr lang="en-US" altLang="zh-CN" sz="3600">
                <a:latin typeface="Comic Sans MS" panose="030F0702030302020204" pitchFamily="66" charset="0"/>
              </a:rPr>
              <a:t>               </a:t>
            </a:r>
            <a:r>
              <a:rPr lang="en-US" altLang="zh-CN" sz="3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3600" u="sng" err="1">
                <a:latin typeface="Times New Roman" panose="02020603050405020304" charset="0"/>
                <a:cs typeface="Times New Roman" panose="02020603050405020304" charset="0"/>
              </a:rPr>
              <a:t>Bao</a:t>
            </a:r>
            <a:endParaRPr lang="en-US" altLang="zh-CN" sz="3600" u="sng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5853" name="Rectangles 35852"/>
          <p:cNvSpPr/>
          <p:nvPr/>
        </p:nvSpPr>
        <p:spPr>
          <a:xfrm>
            <a:off x="6019800" y="2819400"/>
            <a:ext cx="3124200" cy="26670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marL="342900" indent="-342900">
              <a:spcBef>
                <a:spcPct val="20000"/>
              </a:spcBef>
              <a:buClrTx/>
              <a:buFontTx/>
            </a:pPr>
            <a:r>
              <a:rPr lang="en-US" altLang="zh-CN" sz="3200">
                <a:latin typeface="Comic Sans MS" panose="030F0702030302020204" pitchFamily="66" charset="0"/>
              </a:rPr>
              <a:t>- </a:t>
            </a:r>
            <a:r>
              <a:rPr lang="en-US" altLang="zh-CN" sz="3200">
                <a:latin typeface="Times New Roman" panose="02020603050405020304" charset="0"/>
              </a:rPr>
              <a:t>sociable,</a:t>
            </a:r>
            <a:endParaRPr lang="en-US" altLang="zh-CN" sz="3200">
              <a:latin typeface="Times New Roman" panose="02020603050405020304" charset="0"/>
            </a:endParaRPr>
          </a:p>
          <a:p>
            <a:pPr marL="342900" indent="-342900">
              <a:spcBef>
                <a:spcPct val="20000"/>
              </a:spcBef>
              <a:buClrTx/>
              <a:buFontTx/>
            </a:pPr>
            <a:r>
              <a:rPr lang="en-US" altLang="zh-CN" sz="3200">
                <a:latin typeface="Times New Roman" panose="02020603050405020304" charset="0"/>
              </a:rPr>
              <a:t>- kind, generous</a:t>
            </a:r>
            <a:endParaRPr lang="en-US" altLang="zh-CN" sz="3200">
              <a:latin typeface="Times New Roman" panose="02020603050405020304" charset="0"/>
            </a:endParaRPr>
          </a:p>
          <a:p>
            <a:pPr marL="342900" indent="-342900">
              <a:spcBef>
                <a:spcPct val="20000"/>
              </a:spcBef>
              <a:buClrTx/>
              <a:buFontTx/>
            </a:pPr>
            <a:r>
              <a:rPr lang="en-US" altLang="zh-CN" sz="3200">
                <a:latin typeface="Times New Roman" panose="02020603050405020304" charset="0"/>
              </a:rPr>
              <a:t>- a volunteer</a:t>
            </a:r>
            <a:endParaRPr lang="en-US" altLang="zh-CN" sz="3200">
              <a:latin typeface="Times New Roman" panose="02020603050405020304" charset="0"/>
            </a:endParaRPr>
          </a:p>
          <a:p>
            <a:pPr marL="342900" indent="-342900">
              <a:spcBef>
                <a:spcPct val="20000"/>
              </a:spcBef>
              <a:buClrTx/>
              <a:buFontTx/>
            </a:pPr>
            <a:r>
              <a:rPr lang="en-US" altLang="zh-CN" sz="3200">
                <a:latin typeface="Times New Roman" panose="02020603050405020304" charset="0"/>
              </a:rPr>
              <a:t>- a hard-working student</a:t>
            </a:r>
            <a:endParaRPr lang="en-US" altLang="zh-CN" sz="3200">
              <a:latin typeface="Times New Roman" panose="02020603050405020304" charset="0"/>
            </a:endParaRPr>
          </a:p>
          <a:p>
            <a:pPr marL="342900" indent="-342900">
              <a:spcBef>
                <a:spcPct val="20000"/>
              </a:spcBef>
              <a:buClrTx/>
              <a:buFontTx/>
              <a:buChar char="•"/>
            </a:pPr>
            <a:endParaRPr lang="en-US" altLang="zh-CN" sz="3200">
              <a:latin typeface="Times New Roman" panose="02020603050405020304" charset="0"/>
            </a:endParaRPr>
          </a:p>
        </p:txBody>
      </p:sp>
      <p:sp>
        <p:nvSpPr>
          <p:cNvPr id="37895" name="Straight Connector 35853"/>
          <p:cNvSpPr/>
          <p:nvPr/>
        </p:nvSpPr>
        <p:spPr>
          <a:xfrm flipH="1">
            <a:off x="3048000" y="2362200"/>
            <a:ext cx="0" cy="32766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7896" name="Straight Connector 35854"/>
          <p:cNvSpPr/>
          <p:nvPr/>
        </p:nvSpPr>
        <p:spPr>
          <a:xfrm>
            <a:off x="5943600" y="2286000"/>
            <a:ext cx="0" cy="3429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5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>
                                            <p:txEl>
                                              <p:charRg st="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5850">
                                            <p:txEl>
                                              <p:charRg st="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>
                                            <p:txEl>
                                              <p:charRg st="10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5850">
                                            <p:txEl>
                                              <p:charRg st="10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>
                                            <p:txEl>
                                              <p:charRg st="25" end="4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5850">
                                            <p:txEl>
                                              <p:charRg st="25" end="4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1">
                                            <p:txEl>
                                              <p:charRg st="0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5851">
                                            <p:txEl>
                                              <p:charRg st="0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1">
                                            <p:txEl>
                                              <p:charRg st="11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5851">
                                            <p:txEl>
                                              <p:charRg st="11" end="2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1">
                                            <p:txEl>
                                              <p:charRg st="27" end="4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5851">
                                            <p:txEl>
                                              <p:charRg st="27" end="4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5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/>
      <p:bldP spid="35850" grpId="0" build="p"/>
      <p:bldP spid="35851" grpId="0" build="p"/>
      <p:bldP spid="35852" grpId="0"/>
      <p:bldP spid="3585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6867" name="Text Placeholder 36866"/>
          <p:cNvSpPr>
            <a:spLocks noGrp="1"/>
          </p:cNvSpPr>
          <p:nvPr>
            <p:ph type="body" sz="half" idx="4294967295"/>
          </p:nvPr>
        </p:nvSpPr>
        <p:spPr>
          <a:xfrm>
            <a:off x="0" y="1828800"/>
            <a:ext cx="7467600" cy="3657600"/>
          </a:xfrm>
        </p:spPr>
        <p:txBody>
          <a:bodyPr anchor="t" anchorCtr="0"/>
          <a:lstStyle>
            <a:lvl1pPr lvl="0">
              <a:buClrTx/>
              <a:buSzTx/>
              <a:buFontTx/>
              <a:defRPr sz="2800"/>
            </a:lvl1pPr>
            <a:lvl2pPr lvl="1">
              <a:buClrTx/>
              <a:buSzTx/>
              <a:buFontTx/>
              <a:defRPr sz="2400"/>
            </a:lvl2pPr>
            <a:lvl3pPr lvl="2">
              <a:buClrTx/>
              <a:buSzTx/>
              <a:buFontTx/>
              <a:defRPr sz="2000"/>
            </a:lvl3pPr>
            <a:lvl4pPr lvl="3">
              <a:buClrTx/>
              <a:buSzTx/>
              <a:buFontTx/>
              <a:defRPr sz="1800"/>
            </a:lvl4pPr>
            <a:lvl5pPr lvl="4">
              <a:buClrTx/>
              <a:buSzTx/>
              <a:buFontTx/>
              <a:defRPr sz="1800"/>
            </a:lvl5pPr>
          </a:lstStyle>
          <a:p>
            <a:pPr lvl="0" defTabSz="914400">
              <a:buChar char="-"/>
            </a:pPr>
            <a:r>
              <a:rPr lang="en-US" altLang="zh-CN" sz="3600">
                <a:solidFill>
                  <a:srgbClr val="0070C0"/>
                </a:solidFill>
              </a:rPr>
              <a:t>Do exercises </a:t>
            </a:r>
            <a:endParaRPr lang="en-US" altLang="zh-CN" sz="3600">
              <a:solidFill>
                <a:srgbClr val="0070C0"/>
              </a:solidFill>
            </a:endParaRPr>
          </a:p>
          <a:p>
            <a:pPr lvl="0" defTabSz="914400">
              <a:buChar char="-"/>
            </a:pPr>
            <a:r>
              <a:rPr lang="en-US" altLang="zh-CN" sz="3600">
                <a:solidFill>
                  <a:srgbClr val="0070C0"/>
                </a:solidFill>
              </a:rPr>
              <a:t>Learn new words </a:t>
            </a:r>
            <a:r>
              <a:rPr lang="en-US" altLang="zh-CN" sz="3600">
                <a:solidFill>
                  <a:srgbClr val="0070C0"/>
                </a:solidFill>
                <a:sym typeface="+mn-ea"/>
              </a:rPr>
              <a:t>by heart</a:t>
            </a:r>
            <a:endParaRPr lang="en-US" altLang="zh-CN" sz="3600">
              <a:solidFill>
                <a:srgbClr val="0070C0"/>
              </a:solidFill>
            </a:endParaRPr>
          </a:p>
          <a:p>
            <a:pPr lvl="0" defTabSz="914400">
              <a:buChar char="-"/>
            </a:pPr>
            <a:r>
              <a:rPr lang="en-US" altLang="zh-CN" sz="3600">
                <a:solidFill>
                  <a:srgbClr val="0070C0"/>
                </a:solidFill>
              </a:rPr>
              <a:t>Prepare : Write</a:t>
            </a:r>
            <a:endParaRPr lang="en-US" altLang="zh-CN" sz="3600">
              <a:solidFill>
                <a:srgbClr val="0070C0"/>
              </a:solidFill>
            </a:endParaRPr>
          </a:p>
        </p:txBody>
      </p:sp>
      <p:sp>
        <p:nvSpPr>
          <p:cNvPr id="36869" name="Rectangles 36868"/>
          <p:cNvSpPr/>
          <p:nvPr/>
        </p:nvSpPr>
        <p:spPr>
          <a:xfrm>
            <a:off x="228600" y="381000"/>
            <a:ext cx="4324350" cy="857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6000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V. Homework</a:t>
            </a:r>
            <a:endParaRPr lang="en-US" sz="6000"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anose="02020603050405020304" charset="0"/>
              <a:ea typeface="Times New Roman" panose="020206030504050203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charRg st="0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6867">
                                            <p:txEl>
                                              <p:charRg st="0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867">
                                            <p:txEl>
                                              <p:charRg st="0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charRg st="14" end="3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6867">
                                            <p:txEl>
                                              <p:charRg st="14" end="3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6867">
                                            <p:txEl>
                                              <p:charRg st="14" end="3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charRg st="39" end="5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867">
                                            <p:txEl>
                                              <p:charRg st="39" end="5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6867">
                                            <p:txEl>
                                              <p:charRg st="39" end="5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8913" name="Title 1"/>
          <p:cNvSpPr>
            <a:spLocks noGrp="1"/>
          </p:cNvSpPr>
          <p:nvPr>
            <p:ph type="title"/>
          </p:nvPr>
        </p:nvSpPr>
        <p:spPr>
          <a:xfrm>
            <a:off x="15875" y="0"/>
            <a:ext cx="8670925" cy="889000"/>
          </a:xfrm>
        </p:spPr>
        <p:txBody>
          <a:bodyPr anchor="ctr" anchorCtr="0"/>
          <a:p>
            <a:pPr algn="l"/>
            <a:r>
              <a:rPr lang="en-US" altLang="zh-CN" sz="3200">
                <a:solidFill>
                  <a:srgbClr val="FF0000"/>
                </a:solidFill>
                <a:latin typeface="Times New Roman" panose="02020603050405020304" charset="0"/>
              </a:rPr>
              <a:t>I. PRONUNCIATION</a:t>
            </a:r>
            <a:endParaRPr lang="en-US" altLang="zh-CN" sz="3200">
              <a:solidFill>
                <a:srgbClr val="FF0000"/>
              </a:solidFill>
              <a:latin typeface="Times New Roman" panose="02020603050405020304" charset="0"/>
            </a:endParaRPr>
          </a:p>
        </p:txBody>
      </p:sp>
      <p:sp>
        <p:nvSpPr>
          <p:cNvPr id="38914" name="Content Placeholder 2"/>
          <p:cNvSpPr>
            <a:spLocks noGrp="1"/>
          </p:cNvSpPr>
          <p:nvPr>
            <p:ph sz="half" idx="1"/>
          </p:nvPr>
        </p:nvSpPr>
        <p:spPr>
          <a:xfrm>
            <a:off x="0" y="593725"/>
            <a:ext cx="9148763" cy="6262688"/>
          </a:xfrm>
        </p:spPr>
        <p:txBody>
          <a:bodyPr anchor="t" anchorCtr="0"/>
          <a:p>
            <a:pPr marL="0" indent="0" defTabSz="914400">
              <a:buClrTx/>
              <a:buSzTx/>
              <a:buFontTx/>
              <a:buNone/>
            </a:pPr>
            <a:r>
              <a:rPr lang="en-US" altLang="zh-CN">
                <a:latin typeface="Times New Roman" panose="02020603050405020304" charset="0"/>
              </a:rPr>
              <a:t>A. 1. </a:t>
            </a:r>
            <a:r>
              <a:rPr lang="en-US" altLang="zh-CN" u="sng">
                <a:latin typeface="Times New Roman" panose="02020603050405020304" charset="0"/>
              </a:rPr>
              <a:t>o</a:t>
            </a:r>
            <a:r>
              <a:rPr lang="en-US" altLang="zh-CN">
                <a:latin typeface="Times New Roman" panose="02020603050405020304" charset="0"/>
              </a:rPr>
              <a:t>rphanage     j</a:t>
            </a:r>
            <a:r>
              <a:rPr lang="en-US" altLang="zh-CN" u="sng">
                <a:latin typeface="Times New Roman" panose="02020603050405020304" charset="0"/>
              </a:rPr>
              <a:t>o</a:t>
            </a:r>
            <a:r>
              <a:rPr lang="en-US" altLang="zh-CN">
                <a:latin typeface="Times New Roman" panose="02020603050405020304" charset="0"/>
              </a:rPr>
              <a:t>ke        </a:t>
            </a:r>
            <a:r>
              <a:rPr lang="en-US" altLang="zh-CN" u="sng">
                <a:latin typeface="Times New Roman" panose="02020603050405020304" charset="0"/>
              </a:rPr>
              <a:t>o</a:t>
            </a:r>
            <a:r>
              <a:rPr lang="en-US" altLang="zh-CN">
                <a:latin typeface="Times New Roman" panose="02020603050405020304" charset="0"/>
              </a:rPr>
              <a:t>wner    gramoph</a:t>
            </a:r>
            <a:r>
              <a:rPr lang="en-US" altLang="zh-CN" u="sng">
                <a:latin typeface="Times New Roman" panose="02020603050405020304" charset="0"/>
              </a:rPr>
              <a:t>o</a:t>
            </a:r>
            <a:r>
              <a:rPr lang="en-US" altLang="zh-CN">
                <a:latin typeface="Times New Roman" panose="02020603050405020304" charset="0"/>
              </a:rPr>
              <a:t>ne</a:t>
            </a:r>
            <a:endParaRPr lang="en-US" altLang="zh-CN">
              <a:latin typeface="Times New Roman" panose="02020603050405020304" charset="0"/>
            </a:endParaRPr>
          </a:p>
          <a:p>
            <a:pPr marL="0" indent="0" defTabSz="914400">
              <a:buClrTx/>
              <a:buSzTx/>
              <a:buFontTx/>
              <a:buNone/>
            </a:pPr>
            <a:r>
              <a:rPr lang="en-US" altLang="zh-CN">
                <a:latin typeface="Times New Roman" panose="02020603050405020304" charset="0"/>
              </a:rPr>
              <a:t>   2. ch</a:t>
            </a:r>
            <a:r>
              <a:rPr lang="en-US" altLang="zh-CN" u="sng">
                <a:latin typeface="Times New Roman" panose="02020603050405020304" charset="0"/>
              </a:rPr>
              <a:t>a</a:t>
            </a:r>
            <a:r>
              <a:rPr lang="en-US" altLang="zh-CN">
                <a:latin typeface="Times New Roman" panose="02020603050405020304" charset="0"/>
              </a:rPr>
              <a:t>racter        attr</a:t>
            </a:r>
            <a:r>
              <a:rPr lang="en-US" altLang="zh-CN" u="sng">
                <a:latin typeface="Times New Roman" panose="02020603050405020304" charset="0"/>
              </a:rPr>
              <a:t>a</a:t>
            </a:r>
            <a:r>
              <a:rPr lang="en-US" altLang="zh-CN">
                <a:latin typeface="Times New Roman" panose="02020603050405020304" charset="0"/>
              </a:rPr>
              <a:t>ction      s</a:t>
            </a:r>
            <a:r>
              <a:rPr lang="en-US" altLang="zh-CN" u="sng">
                <a:latin typeface="Times New Roman" panose="02020603050405020304" charset="0"/>
              </a:rPr>
              <a:t>a</a:t>
            </a:r>
            <a:r>
              <a:rPr lang="en-US" altLang="zh-CN">
                <a:latin typeface="Times New Roman" panose="02020603050405020304" charset="0"/>
              </a:rPr>
              <a:t>tellite     veter</a:t>
            </a:r>
            <a:r>
              <a:rPr lang="en-US" altLang="zh-CN" u="sng">
                <a:latin typeface="Times New Roman" panose="02020603050405020304" charset="0"/>
              </a:rPr>
              <a:t>a</a:t>
            </a:r>
            <a:r>
              <a:rPr lang="en-US" altLang="zh-CN">
                <a:latin typeface="Times New Roman" panose="02020603050405020304" charset="0"/>
              </a:rPr>
              <a:t>n</a:t>
            </a:r>
            <a:endParaRPr lang="en-US" altLang="zh-CN">
              <a:latin typeface="Times New Roman" panose="02020603050405020304" charset="0"/>
            </a:endParaRPr>
          </a:p>
          <a:p>
            <a:pPr marL="0" indent="0" defTabSz="914400">
              <a:buClrTx/>
              <a:buSzTx/>
              <a:buFontTx/>
              <a:buNone/>
            </a:pPr>
            <a:r>
              <a:rPr lang="en-US" altLang="zh-CN">
                <a:latin typeface="Times New Roman" panose="02020603050405020304" charset="0"/>
              </a:rPr>
              <a:t>   3. str</a:t>
            </a:r>
            <a:r>
              <a:rPr lang="en-US" altLang="zh-CN" u="sng">
                <a:latin typeface="Times New Roman" panose="02020603050405020304" charset="0"/>
              </a:rPr>
              <a:t>ai</a:t>
            </a:r>
            <a:r>
              <a:rPr lang="en-US" altLang="zh-CN">
                <a:latin typeface="Times New Roman" panose="02020603050405020304" charset="0"/>
              </a:rPr>
              <a:t>ght          f</a:t>
            </a:r>
            <a:r>
              <a:rPr lang="en-US" altLang="zh-CN" u="sng">
                <a:latin typeface="Times New Roman" panose="02020603050405020304" charset="0"/>
              </a:rPr>
              <a:t>ai</a:t>
            </a:r>
            <a:r>
              <a:rPr lang="en-US" altLang="zh-CN">
                <a:latin typeface="Times New Roman" panose="02020603050405020304" charset="0"/>
              </a:rPr>
              <a:t>r            classm</a:t>
            </a:r>
            <a:r>
              <a:rPr lang="en-US" altLang="zh-CN" u="sng">
                <a:latin typeface="Times New Roman" panose="02020603050405020304" charset="0"/>
              </a:rPr>
              <a:t>a</a:t>
            </a:r>
            <a:r>
              <a:rPr lang="en-US" altLang="zh-CN">
                <a:latin typeface="Times New Roman" panose="02020603050405020304" charset="0"/>
              </a:rPr>
              <a:t>te          aw</a:t>
            </a:r>
            <a:r>
              <a:rPr lang="en-US" altLang="zh-CN" u="sng">
                <a:latin typeface="Times New Roman" panose="02020603050405020304" charset="0"/>
              </a:rPr>
              <a:t>a</a:t>
            </a:r>
            <a:r>
              <a:rPr lang="en-US" altLang="zh-CN">
                <a:latin typeface="Times New Roman" panose="02020603050405020304" charset="0"/>
              </a:rPr>
              <a:t>ke</a:t>
            </a:r>
            <a:endParaRPr lang="en-US" altLang="zh-CN">
              <a:latin typeface="Times New Roman" panose="02020603050405020304" charset="0"/>
            </a:endParaRPr>
          </a:p>
          <a:p>
            <a:pPr marL="0" indent="0" defTabSz="914400">
              <a:buClrTx/>
              <a:buSzTx/>
              <a:buFontTx/>
              <a:buNone/>
            </a:pPr>
            <a:r>
              <a:rPr lang="en-US" altLang="zh-CN">
                <a:latin typeface="Times New Roman" panose="02020603050405020304" charset="0"/>
              </a:rPr>
              <a:t>B. 4. generous       reserved     sociable        curly</a:t>
            </a:r>
            <a:endParaRPr lang="en-US" altLang="zh-CN">
              <a:latin typeface="Times New Roman" panose="02020603050405020304" charset="0"/>
            </a:endParaRPr>
          </a:p>
          <a:p>
            <a:pPr marL="0" indent="0" defTabSz="914400">
              <a:buClrTx/>
              <a:buSzTx/>
              <a:buFontTx/>
              <a:buNone/>
            </a:pPr>
            <a:r>
              <a:rPr lang="en-US" altLang="zh-CN">
                <a:latin typeface="Times New Roman" panose="02020603050405020304" charset="0"/>
              </a:rPr>
              <a:t>   5. annoy          defeat           perform        gather   </a:t>
            </a:r>
            <a:endParaRPr lang="en-US" altLang="zh-CN">
              <a:latin typeface="Times New Roman" panose="02020603050405020304" charset="0"/>
            </a:endParaRPr>
          </a:p>
          <a:p>
            <a:pPr marL="0" indent="0" defTabSz="914400">
              <a:buClrTx/>
              <a:buSzTx/>
              <a:buFontTx/>
              <a:buNone/>
            </a:pPr>
            <a:r>
              <a:rPr lang="en-US" altLang="zh-CN">
                <a:solidFill>
                  <a:srgbClr val="FF0000"/>
                </a:solidFill>
                <a:latin typeface="Times New Roman" panose="02020603050405020304" charset="0"/>
              </a:rPr>
              <a:t>I. Choose the most appropriate word or phrase...</a:t>
            </a:r>
            <a:endParaRPr lang="en-US" altLang="zh-CN">
              <a:solidFill>
                <a:srgbClr val="FF0000"/>
              </a:solidFill>
              <a:latin typeface="Times New Roman" panose="02020603050405020304" charset="0"/>
            </a:endParaRPr>
          </a:p>
          <a:p>
            <a:pPr marL="0" indent="0" defTabSz="914400">
              <a:buClrTx/>
              <a:buSzTx/>
              <a:buFontTx/>
              <a:buNone/>
            </a:pPr>
            <a:r>
              <a:rPr lang="en-US" altLang="zh-CN">
                <a:latin typeface="Times New Roman" panose="02020603050405020304" charset="0"/>
              </a:rPr>
              <a:t>6. That singer is tall and _________ .</a:t>
            </a:r>
            <a:endParaRPr lang="en-US" altLang="zh-CN">
              <a:latin typeface="Times New Roman" panose="02020603050405020304" charset="0"/>
            </a:endParaRPr>
          </a:p>
          <a:p>
            <a:pPr marL="0" indent="0" defTabSz="914400">
              <a:buClrTx/>
              <a:buSzTx/>
              <a:buFontTx/>
              <a:buNone/>
            </a:pPr>
            <a:r>
              <a:rPr lang="en-US" altLang="zh-CN">
                <a:latin typeface="Times New Roman" panose="02020603050405020304" charset="0"/>
              </a:rPr>
              <a:t> short        long         slim        straight</a:t>
            </a:r>
            <a:endParaRPr lang="en-US" altLang="zh-CN">
              <a:latin typeface="Times New Roman" panose="02020603050405020304" charset="0"/>
            </a:endParaRPr>
          </a:p>
          <a:p>
            <a:pPr marL="0" indent="0" defTabSz="914400">
              <a:buClrTx/>
              <a:buSzTx/>
              <a:buFontTx/>
              <a:buNone/>
            </a:pPr>
            <a:r>
              <a:rPr lang="en-US" altLang="zh-CN">
                <a:latin typeface="Times New Roman" panose="02020603050405020304" charset="0"/>
              </a:rPr>
              <a:t>7. It is not polite to _________ her.</a:t>
            </a:r>
            <a:endParaRPr lang="en-US" altLang="zh-CN">
              <a:latin typeface="Times New Roman" panose="02020603050405020304" charset="0"/>
            </a:endParaRPr>
          </a:p>
          <a:p>
            <a:pPr marL="0" indent="0" defTabSz="914400">
              <a:buClrTx/>
              <a:buSzTx/>
              <a:buFontTx/>
              <a:buNone/>
            </a:pPr>
            <a:r>
              <a:rPr lang="en-US" altLang="zh-CN">
                <a:latin typeface="Times New Roman" panose="02020603050405020304" charset="0"/>
              </a:rPr>
              <a:t> orphan       annnoy         joke       straighten</a:t>
            </a:r>
            <a:endParaRPr lang="en-US" altLang="zh-CN">
              <a:latin typeface="Times New Roman" panose="02020603050405020304" charset="0"/>
            </a:endParaRPr>
          </a:p>
        </p:txBody>
      </p:sp>
      <p:sp>
        <p:nvSpPr>
          <p:cNvPr id="5" name="Text Box 4"/>
          <p:cNvSpPr txBox="1"/>
          <p:nvPr/>
        </p:nvSpPr>
        <p:spPr>
          <a:xfrm>
            <a:off x="914400" y="593725"/>
            <a:ext cx="2139950" cy="5842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3200" u="sng">
                <a:solidFill>
                  <a:srgbClr val="FF0000"/>
                </a:solidFill>
                <a:latin typeface="Times New Roman" panose="02020603050405020304" charset="0"/>
              </a:rPr>
              <a:t>o</a:t>
            </a:r>
            <a:r>
              <a:rPr lang="en-US" altLang="zh-CN" sz="3200">
                <a:solidFill>
                  <a:srgbClr val="FF0000"/>
                </a:solidFill>
                <a:latin typeface="Times New Roman" panose="02020603050405020304" charset="0"/>
              </a:rPr>
              <a:t>rphanage</a:t>
            </a:r>
            <a:endParaRPr lang="en-US" altLang="zh-CN" sz="3200">
              <a:solidFill>
                <a:srgbClr val="FF0000"/>
              </a:solidFill>
              <a:latin typeface="Times New Roman" panose="02020603050405020304" charset="0"/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6934200" y="1177925"/>
            <a:ext cx="2020888" cy="107632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3200">
                <a:solidFill>
                  <a:srgbClr val="FF0000"/>
                </a:solidFill>
                <a:latin typeface="Times New Roman" panose="02020603050405020304" charset="0"/>
              </a:rPr>
              <a:t>veter</a:t>
            </a:r>
            <a:r>
              <a:rPr lang="en-US" altLang="zh-CN" sz="3200" u="sng">
                <a:solidFill>
                  <a:srgbClr val="FF0000"/>
                </a:solidFill>
                <a:latin typeface="Times New Roman" panose="02020603050405020304" charset="0"/>
              </a:rPr>
              <a:t>a</a:t>
            </a:r>
            <a:r>
              <a:rPr lang="en-US" altLang="zh-CN" sz="3200">
                <a:solidFill>
                  <a:srgbClr val="FF0000"/>
                </a:solidFill>
                <a:latin typeface="Times New Roman" panose="02020603050405020304" charset="0"/>
              </a:rPr>
              <a:t>n</a:t>
            </a:r>
            <a:endParaRPr lang="en-US" altLang="zh-CN" sz="3200">
              <a:solidFill>
                <a:srgbClr val="FF0000"/>
              </a:solidFill>
              <a:latin typeface="Times New Roman" panose="02020603050405020304" charset="0"/>
            </a:endParaRPr>
          </a:p>
          <a:p>
            <a:endParaRPr lang="en-US" altLang="zh-CN" sz="3200">
              <a:solidFill>
                <a:srgbClr val="FF0000"/>
              </a:solidFill>
              <a:latin typeface="Times New Roman" panose="02020603050405020304" charset="0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2895600" y="1752600"/>
            <a:ext cx="1206500" cy="5842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>
                <a:latin typeface="Times New Roman" panose="02020603050405020304" charset="0"/>
              </a:rPr>
              <a:t> </a:t>
            </a:r>
            <a:r>
              <a:rPr lang="en-US" altLang="zh-CN" sz="3200">
                <a:solidFill>
                  <a:srgbClr val="FF0000"/>
                </a:solidFill>
                <a:latin typeface="Times New Roman" panose="02020603050405020304" charset="0"/>
              </a:rPr>
              <a:t>f</a:t>
            </a:r>
            <a:r>
              <a:rPr lang="en-US" altLang="zh-CN" sz="3200" u="sng">
                <a:solidFill>
                  <a:srgbClr val="FF0000"/>
                </a:solidFill>
                <a:latin typeface="Times New Roman" panose="02020603050405020304" charset="0"/>
              </a:rPr>
              <a:t>ai</a:t>
            </a:r>
            <a:r>
              <a:rPr lang="en-US" altLang="zh-CN" sz="3200">
                <a:solidFill>
                  <a:srgbClr val="FF0000"/>
                </a:solidFill>
                <a:latin typeface="Times New Roman" panose="02020603050405020304" charset="0"/>
              </a:rPr>
              <a:t>r </a:t>
            </a:r>
            <a:endParaRPr lang="en-US" altLang="zh-CN" sz="3200">
              <a:solidFill>
                <a:srgbClr val="FF0000"/>
              </a:solidFill>
              <a:latin typeface="Times New Roman" panose="02020603050405020304" charset="0"/>
            </a:endParaRPr>
          </a:p>
        </p:txBody>
      </p:sp>
      <p:sp>
        <p:nvSpPr>
          <p:cNvPr id="8" name="Text Box 7"/>
          <p:cNvSpPr txBox="1"/>
          <p:nvPr/>
        </p:nvSpPr>
        <p:spPr>
          <a:xfrm>
            <a:off x="3054350" y="2336800"/>
            <a:ext cx="1835150" cy="582613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3200">
                <a:solidFill>
                  <a:srgbClr val="FF0000"/>
                </a:solidFill>
                <a:latin typeface="Times New Roman" panose="02020603050405020304" charset="0"/>
              </a:rPr>
              <a:t>reserved</a:t>
            </a:r>
            <a:endParaRPr lang="en-US" altLang="zh-CN" sz="3200">
              <a:solidFill>
                <a:srgbClr val="FF0000"/>
              </a:solidFill>
              <a:latin typeface="Times New Roman" panose="02020603050405020304" charset="0"/>
            </a:endParaRPr>
          </a:p>
        </p:txBody>
      </p:sp>
      <p:sp>
        <p:nvSpPr>
          <p:cNvPr id="9" name="Text Box 8"/>
          <p:cNvSpPr txBox="1"/>
          <p:nvPr/>
        </p:nvSpPr>
        <p:spPr>
          <a:xfrm>
            <a:off x="6959600" y="2919413"/>
            <a:ext cx="1968500" cy="5842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3200">
                <a:solidFill>
                  <a:srgbClr val="FF0000"/>
                </a:solidFill>
                <a:latin typeface="Times New Roman" panose="02020603050405020304" charset="0"/>
              </a:rPr>
              <a:t>gather</a:t>
            </a:r>
            <a:endParaRPr lang="en-US" altLang="zh-CN" sz="3200">
              <a:solidFill>
                <a:srgbClr val="FF0000"/>
              </a:solidFill>
              <a:latin typeface="Times New Roman" panose="02020603050405020304" charset="0"/>
            </a:endParaRPr>
          </a:p>
        </p:txBody>
      </p:sp>
      <p:sp>
        <p:nvSpPr>
          <p:cNvPr id="10" name="Text Box 9"/>
          <p:cNvSpPr txBox="1"/>
          <p:nvPr/>
        </p:nvSpPr>
        <p:spPr>
          <a:xfrm>
            <a:off x="4191000" y="4114800"/>
            <a:ext cx="1000125" cy="5842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3200">
                <a:solidFill>
                  <a:srgbClr val="FF0000"/>
                </a:solidFill>
                <a:latin typeface="Times New Roman" panose="02020603050405020304" charset="0"/>
              </a:rPr>
              <a:t>slim</a:t>
            </a:r>
            <a:endParaRPr lang="en-US" altLang="zh-CN" sz="3200">
              <a:solidFill>
                <a:srgbClr val="FF0000"/>
              </a:solidFill>
              <a:latin typeface="Times New Roman" panose="02020603050405020304" charset="0"/>
            </a:endParaRPr>
          </a:p>
        </p:txBody>
      </p:sp>
      <p:sp>
        <p:nvSpPr>
          <p:cNvPr id="11" name="Text Box 10"/>
          <p:cNvSpPr txBox="1"/>
          <p:nvPr/>
        </p:nvSpPr>
        <p:spPr>
          <a:xfrm>
            <a:off x="3429000" y="5334000"/>
            <a:ext cx="1652588" cy="5842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3200">
                <a:solidFill>
                  <a:srgbClr val="FF0000"/>
                </a:solidFill>
                <a:latin typeface="Times New Roman" panose="02020603050405020304" charset="0"/>
              </a:rPr>
              <a:t>annnoy</a:t>
            </a:r>
            <a:endParaRPr lang="en-US" altLang="zh-CN" sz="3200">
              <a:solidFill>
                <a:srgbClr val="FF0000"/>
              </a:solidFill>
              <a:latin typeface="Times New Roman" panose="020206030504050203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charRg st="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9937" name="Content Placeholder 2"/>
          <p:cNvSpPr>
            <a:spLocks noGrp="1"/>
          </p:cNvSpPr>
          <p:nvPr>
            <p:ph sz="half" idx="1"/>
          </p:nvPr>
        </p:nvSpPr>
        <p:spPr>
          <a:xfrm>
            <a:off x="0" y="0"/>
            <a:ext cx="9272588" cy="6858000"/>
          </a:xfrm>
        </p:spPr>
        <p:txBody>
          <a:bodyPr anchor="t" anchorCtr="0"/>
          <a:p>
            <a:pPr marL="0" indent="0" defTabSz="914400">
              <a:buClrTx/>
              <a:buSzTx/>
              <a:buFontTx/>
              <a:buNone/>
            </a:pPr>
            <a:r>
              <a:rPr lang="en-US" altLang="zh-CN">
                <a:latin typeface="Times New Roman" panose="02020603050405020304" charset="0"/>
              </a:rPr>
              <a:t>8. We like Mary very much because she’s very ______.</a:t>
            </a:r>
            <a:endParaRPr lang="en-US" altLang="zh-CN">
              <a:latin typeface="Times New Roman" panose="02020603050405020304" charset="0"/>
            </a:endParaRPr>
          </a:p>
          <a:p>
            <a:pPr marL="0" indent="0" defTabSz="914400">
              <a:buClrTx/>
              <a:buSzTx/>
              <a:buFontTx/>
              <a:buNone/>
            </a:pPr>
            <a:r>
              <a:rPr lang="en-US" altLang="zh-CN">
                <a:latin typeface="Times New Roman" panose="02020603050405020304" charset="0"/>
              </a:rPr>
              <a:t> blond        curly         reserved        generous</a:t>
            </a:r>
            <a:endParaRPr lang="en-US" altLang="zh-CN">
              <a:latin typeface="Times New Roman" panose="02020603050405020304" charset="0"/>
            </a:endParaRPr>
          </a:p>
          <a:p>
            <a:pPr marL="0" indent="0" defTabSz="914400">
              <a:buClrTx/>
              <a:buSzTx/>
              <a:buFontTx/>
              <a:buNone/>
            </a:pPr>
            <a:r>
              <a:rPr lang="en-US" altLang="zh-CN">
                <a:latin typeface="Times New Roman" panose="02020603050405020304" charset="0"/>
              </a:rPr>
              <a:t>9. A lot of young people have volunteered _______ social activities.    ( in      at         for         about)</a:t>
            </a:r>
            <a:endParaRPr lang="en-US" altLang="zh-CN">
              <a:latin typeface="Times New Roman" panose="02020603050405020304" charset="0"/>
            </a:endParaRPr>
          </a:p>
          <a:p>
            <a:pPr marL="0" indent="0" defTabSz="914400">
              <a:buClrTx/>
              <a:buSzTx/>
              <a:buFontTx/>
              <a:buNone/>
            </a:pPr>
            <a:r>
              <a:rPr lang="en-US" altLang="zh-CN">
                <a:latin typeface="Times New Roman" panose="02020603050405020304" charset="0"/>
              </a:rPr>
              <a:t>10. Our neighbors always show _________ .</a:t>
            </a:r>
            <a:endParaRPr lang="en-US" altLang="zh-CN">
              <a:latin typeface="Times New Roman" panose="02020603050405020304" charset="0"/>
            </a:endParaRPr>
          </a:p>
          <a:p>
            <a:pPr marL="0" indent="0" defTabSz="914400">
              <a:buClrTx/>
              <a:buSzTx/>
              <a:buFontTx/>
              <a:buNone/>
            </a:pPr>
            <a:r>
              <a:rPr lang="en-US" altLang="zh-CN">
                <a:latin typeface="Times New Roman" panose="02020603050405020304" charset="0"/>
              </a:rPr>
              <a:t> character      sociability      volunteer     annoyance</a:t>
            </a:r>
            <a:endParaRPr lang="en-US" altLang="zh-CN">
              <a:latin typeface="Times New Roman" panose="02020603050405020304" charset="0"/>
            </a:endParaRPr>
          </a:p>
          <a:p>
            <a:pPr marL="0" indent="0" defTabSz="914400">
              <a:buClrTx/>
              <a:buSzTx/>
              <a:buFontTx/>
              <a:buNone/>
            </a:pPr>
            <a:r>
              <a:rPr lang="en-US" altLang="zh-CN">
                <a:latin typeface="Times New Roman" panose="02020603050405020304" charset="0"/>
              </a:rPr>
              <a:t>11. It is funny to tell ___________.</a:t>
            </a:r>
            <a:endParaRPr lang="en-US" altLang="zh-CN">
              <a:latin typeface="Times New Roman" panose="02020603050405020304" charset="0"/>
            </a:endParaRPr>
          </a:p>
          <a:p>
            <a:pPr marL="0" indent="0" defTabSz="914400">
              <a:buClrTx/>
              <a:buSzTx/>
              <a:buFontTx/>
              <a:buNone/>
            </a:pPr>
            <a:r>
              <a:rPr lang="en-US" altLang="zh-CN">
                <a:latin typeface="Times New Roman" panose="02020603050405020304" charset="0"/>
              </a:rPr>
              <a:t> cartoons      jokes        stories          albums</a:t>
            </a:r>
            <a:endParaRPr lang="en-US" altLang="zh-CN">
              <a:latin typeface="Times New Roman" panose="02020603050405020304" charset="0"/>
            </a:endParaRPr>
          </a:p>
          <a:p>
            <a:pPr marL="0" indent="0" defTabSz="914400">
              <a:buClrTx/>
              <a:buSzTx/>
              <a:buFontTx/>
              <a:buNone/>
            </a:pPr>
            <a:r>
              <a:rPr lang="en-US" altLang="zh-CN">
                <a:latin typeface="Times New Roman" panose="02020603050405020304" charset="0"/>
              </a:rPr>
              <a:t>12. Our parents always behave _________ toward us.</a:t>
            </a:r>
            <a:endParaRPr lang="en-US" altLang="zh-CN">
              <a:latin typeface="Times New Roman" panose="02020603050405020304" charset="0"/>
            </a:endParaRPr>
          </a:p>
          <a:p>
            <a:pPr marL="0" indent="0" defTabSz="914400">
              <a:buClrTx/>
              <a:buSzTx/>
              <a:buFontTx/>
              <a:buNone/>
            </a:pPr>
            <a:r>
              <a:rPr lang="en-US" altLang="zh-CN">
                <a:latin typeface="Times New Roman" panose="02020603050405020304" charset="0"/>
              </a:rPr>
              <a:t> generously      finally     completely       generally</a:t>
            </a:r>
            <a:endParaRPr lang="en-US" altLang="zh-CN">
              <a:latin typeface="Times New Roman" panose="02020603050405020304" charset="0"/>
            </a:endParaRPr>
          </a:p>
          <a:p>
            <a:pPr marL="0" indent="0" defTabSz="914400">
              <a:buClrTx/>
              <a:buSzTx/>
              <a:buFontTx/>
              <a:buNone/>
            </a:pPr>
            <a:r>
              <a:rPr lang="en-US" altLang="zh-CN">
                <a:latin typeface="Times New Roman" panose="02020603050405020304" charset="0"/>
              </a:rPr>
              <a:t>13. Cyril and Dean helped those street children ______ .</a:t>
            </a:r>
            <a:endParaRPr lang="en-US" altLang="zh-CN">
              <a:latin typeface="Times New Roman" panose="02020603050405020304" charset="0"/>
            </a:endParaRPr>
          </a:p>
          <a:p>
            <a:pPr marL="0" indent="0" defTabSz="914400">
              <a:buClrTx/>
              <a:buSzTx/>
              <a:buFontTx/>
              <a:buNone/>
            </a:pPr>
            <a:r>
              <a:rPr lang="en-US" altLang="zh-CN">
                <a:latin typeface="Times New Roman" panose="02020603050405020304" charset="0"/>
              </a:rPr>
              <a:t> skillfully         normally   moderately      voluntarily</a:t>
            </a:r>
            <a:endParaRPr lang="en-US" altLang="zh-CN">
              <a:latin typeface="Times New Roman" panose="02020603050405020304" charset="0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7543800" y="-76200"/>
            <a:ext cx="1782763" cy="5842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3200">
                <a:solidFill>
                  <a:srgbClr val="FF0000"/>
                </a:solidFill>
                <a:latin typeface="Times New Roman" panose="02020603050405020304" charset="0"/>
              </a:rPr>
              <a:t>generous</a:t>
            </a:r>
            <a:endParaRPr lang="en-US" altLang="zh-CN" sz="3200">
              <a:solidFill>
                <a:srgbClr val="FF0000"/>
              </a:solidFill>
              <a:latin typeface="Times New Roman" panose="02020603050405020304" charset="0"/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7162800" y="1219200"/>
            <a:ext cx="1181100" cy="5842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3200">
                <a:solidFill>
                  <a:srgbClr val="FF0000"/>
                </a:solidFill>
                <a:latin typeface="Times New Roman" panose="02020603050405020304" charset="0"/>
              </a:rPr>
              <a:t>for</a:t>
            </a:r>
            <a:endParaRPr lang="en-US" altLang="zh-CN" sz="3200">
              <a:solidFill>
                <a:srgbClr val="FF0000"/>
              </a:solidFill>
              <a:latin typeface="Times New Roman" panose="02020603050405020304" charset="0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5334000" y="2209800"/>
            <a:ext cx="2119313" cy="5842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3200">
                <a:solidFill>
                  <a:srgbClr val="FF0000"/>
                </a:solidFill>
                <a:latin typeface="Times New Roman" panose="02020603050405020304" charset="0"/>
              </a:rPr>
              <a:t>sociability</a:t>
            </a:r>
            <a:endParaRPr lang="en-US" altLang="zh-CN" sz="3200">
              <a:solidFill>
                <a:srgbClr val="FF0000"/>
              </a:solidFill>
              <a:latin typeface="Times New Roman" panose="02020603050405020304" charset="0"/>
            </a:endParaRPr>
          </a:p>
        </p:txBody>
      </p:sp>
      <p:sp>
        <p:nvSpPr>
          <p:cNvPr id="5" name="Text Box 4"/>
          <p:cNvSpPr txBox="1"/>
          <p:nvPr/>
        </p:nvSpPr>
        <p:spPr>
          <a:xfrm>
            <a:off x="3581400" y="3429000"/>
            <a:ext cx="1633538" cy="5842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3200">
                <a:solidFill>
                  <a:srgbClr val="FF0000"/>
                </a:solidFill>
                <a:latin typeface="Times New Roman" panose="02020603050405020304" charset="0"/>
              </a:rPr>
              <a:t>jokes</a:t>
            </a:r>
            <a:endParaRPr lang="en-US" altLang="zh-CN" sz="3200">
              <a:solidFill>
                <a:srgbClr val="FF0000"/>
              </a:solidFill>
              <a:latin typeface="Times New Roman" panose="02020603050405020304" charset="0"/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5149850" y="4648200"/>
            <a:ext cx="2012950" cy="5842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3200">
                <a:solidFill>
                  <a:srgbClr val="FF0000"/>
                </a:solidFill>
                <a:latin typeface="Times New Roman" panose="02020603050405020304" charset="0"/>
              </a:rPr>
              <a:t>generously</a:t>
            </a:r>
            <a:endParaRPr lang="en-US" altLang="zh-CN" sz="3200">
              <a:solidFill>
                <a:srgbClr val="FF0000"/>
              </a:solidFill>
              <a:latin typeface="Times New Roman" panose="02020603050405020304" charset="0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7086600" y="5562600"/>
            <a:ext cx="2390775" cy="86042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3200">
                <a:solidFill>
                  <a:srgbClr val="FF0000"/>
                </a:solidFill>
                <a:latin typeface="Times New Roman" panose="02020603050405020304" charset="0"/>
              </a:rPr>
              <a:t>voluntarily</a:t>
            </a:r>
            <a:endParaRPr lang="en-US" altLang="zh-CN">
              <a:latin typeface="Times New Roman" panose="02020603050405020304" charset="0"/>
            </a:endParaRPr>
          </a:p>
          <a:p>
            <a:endParaRPr lang="en-US" altLang="zh-CN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61" name="Content Placeholder 2"/>
          <p:cNvSpPr>
            <a:spLocks noGrp="1"/>
          </p:cNvSpPr>
          <p:nvPr>
            <p:ph sz="half" idx="1"/>
          </p:nvPr>
        </p:nvSpPr>
        <p:spPr>
          <a:xfrm>
            <a:off x="0" y="60325"/>
            <a:ext cx="9144000" cy="6797675"/>
          </a:xfrm>
        </p:spPr>
        <p:txBody>
          <a:bodyPr anchor="t" anchorCtr="0"/>
          <a:p>
            <a:pPr marL="0" indent="0" defTabSz="914400">
              <a:buClrTx/>
              <a:buSzTx/>
              <a:buFontTx/>
              <a:buNone/>
            </a:pPr>
            <a:r>
              <a:rPr lang="en-US" altLang="zh-CN">
                <a:latin typeface="Times New Roman" panose="02020603050405020304" charset="0"/>
              </a:rPr>
              <a:t>14. Ms. Carla’s students are really _________ </a:t>
            </a:r>
            <a:endParaRPr lang="en-US" altLang="zh-CN">
              <a:latin typeface="Times New Roman" panose="02020603050405020304" charset="0"/>
            </a:endParaRPr>
          </a:p>
          <a:p>
            <a:pPr marL="0" indent="0" defTabSz="914400">
              <a:buClrTx/>
              <a:buSzTx/>
              <a:buFontTx/>
              <a:buNone/>
            </a:pPr>
            <a:r>
              <a:rPr lang="en-US" altLang="zh-CN">
                <a:latin typeface="Times New Roman" panose="02020603050405020304" charset="0"/>
              </a:rPr>
              <a:t> straight          blond        fair           straightforward</a:t>
            </a:r>
            <a:endParaRPr lang="en-US" altLang="zh-CN">
              <a:latin typeface="Times New Roman" panose="02020603050405020304" charset="0"/>
            </a:endParaRPr>
          </a:p>
          <a:p>
            <a:pPr marL="0" indent="0" defTabSz="914400">
              <a:buClrTx/>
              <a:buSzTx/>
              <a:buFontTx/>
              <a:buNone/>
            </a:pPr>
            <a:r>
              <a:rPr lang="en-US" altLang="zh-CN">
                <a:latin typeface="Times New Roman" panose="02020603050405020304" charset="0"/>
              </a:rPr>
              <a:t>15. That boy has short _______ hair.</a:t>
            </a:r>
            <a:endParaRPr lang="en-US" altLang="zh-CN">
              <a:latin typeface="Times New Roman" panose="02020603050405020304" charset="0"/>
            </a:endParaRPr>
          </a:p>
          <a:p>
            <a:pPr marL="0" indent="0" defTabSz="914400">
              <a:buClrTx/>
              <a:buSzTx/>
              <a:buFontTx/>
              <a:buNone/>
            </a:pPr>
            <a:r>
              <a:rPr lang="en-US" altLang="zh-CN">
                <a:latin typeface="Times New Roman" panose="02020603050405020304" charset="0"/>
              </a:rPr>
              <a:t> slim        curly        tall         oval</a:t>
            </a:r>
            <a:endParaRPr lang="en-US" altLang="zh-CN">
              <a:latin typeface="Times New Roman" panose="02020603050405020304" charset="0"/>
            </a:endParaRPr>
          </a:p>
          <a:p>
            <a:pPr marL="0" indent="0" defTabSz="914400">
              <a:buClrTx/>
              <a:buSzTx/>
              <a:buFontTx/>
              <a:buNone/>
            </a:pPr>
            <a:r>
              <a:rPr lang="en-US" altLang="zh-CN">
                <a:latin typeface="Times New Roman" panose="02020603050405020304" charset="0"/>
              </a:rPr>
              <a:t>16. He is a natural ________. His hair is pale gold in color.    (straight     blond     fair     color )</a:t>
            </a:r>
            <a:endParaRPr lang="en-US" altLang="zh-CN">
              <a:latin typeface="Times New Roman" panose="02020603050405020304" charset="0"/>
            </a:endParaRPr>
          </a:p>
          <a:p>
            <a:pPr marL="0" indent="0" defTabSz="914400">
              <a:buClrTx/>
              <a:buSzTx/>
              <a:buFontTx/>
              <a:buNone/>
            </a:pPr>
            <a:r>
              <a:rPr lang="en-US" altLang="zh-CN">
                <a:latin typeface="Times New Roman" panose="02020603050405020304" charset="0"/>
              </a:rPr>
              <a:t>17. G</a:t>
            </a:r>
            <a:r>
              <a:rPr lang="en-US" altLang="zh-CN">
                <a:latin typeface="Times New Roman" panose="02020603050405020304" charset="0"/>
                <a:sym typeface="Arial" panose="020B0604020202020204" pitchFamily="34" charset="0"/>
              </a:rPr>
              <a:t>enererosity is part of the Vietnamese _________ .</a:t>
            </a:r>
            <a:endParaRPr lang="en-US" altLang="zh-CN">
              <a:latin typeface="Times New Roman" panose="02020603050405020304" charset="0"/>
              <a:sym typeface="Arial" panose="020B0604020202020204" pitchFamily="34" charset="0"/>
            </a:endParaRPr>
          </a:p>
          <a:p>
            <a:pPr marL="0" indent="0" defTabSz="914400">
              <a:buClrTx/>
              <a:buSzTx/>
              <a:buFontTx/>
              <a:buNone/>
            </a:pPr>
            <a:r>
              <a:rPr lang="en-US" altLang="zh-CN">
                <a:latin typeface="Times New Roman" panose="02020603050405020304" charset="0"/>
                <a:sym typeface="Arial" panose="020B0604020202020204" pitchFamily="34" charset="0"/>
              </a:rPr>
              <a:t> </a:t>
            </a:r>
            <a:r>
              <a:rPr lang="en-US" altLang="zh-CN">
                <a:latin typeface="Times New Roman" panose="02020603050405020304" charset="0"/>
              </a:rPr>
              <a:t>joke        orphanage       character         straightness</a:t>
            </a:r>
            <a:endParaRPr lang="en-US" altLang="zh-CN">
              <a:latin typeface="Times New Roman" panose="02020603050405020304" charset="0"/>
            </a:endParaRPr>
          </a:p>
          <a:p>
            <a:pPr marL="0" indent="0" defTabSz="914400">
              <a:buClrTx/>
              <a:buSzTx/>
              <a:buFontTx/>
              <a:buNone/>
            </a:pPr>
            <a:r>
              <a:rPr lang="en-US" altLang="zh-CN">
                <a:latin typeface="Times New Roman" panose="02020603050405020304" charset="0"/>
              </a:rPr>
              <a:t>18. Julian has long __________  hair.</a:t>
            </a:r>
            <a:endParaRPr lang="en-US" altLang="zh-CN">
              <a:latin typeface="Times New Roman" panose="02020603050405020304" charset="0"/>
            </a:endParaRPr>
          </a:p>
          <a:p>
            <a:pPr marL="0" indent="0" defTabSz="914400">
              <a:buClrTx/>
              <a:buSzTx/>
              <a:buFontTx/>
              <a:buNone/>
            </a:pPr>
            <a:r>
              <a:rPr lang="en-US" altLang="zh-CN">
                <a:latin typeface="Times New Roman" panose="02020603050405020304" charset="0"/>
              </a:rPr>
              <a:t> full         fair                   slim             thin</a:t>
            </a:r>
            <a:endParaRPr lang="en-US" altLang="zh-CN">
              <a:latin typeface="Times New Roman" panose="02020603050405020304" charset="0"/>
            </a:endParaRPr>
          </a:p>
          <a:p>
            <a:pPr marL="0" indent="0" defTabSz="914400">
              <a:buClrTx/>
              <a:buSzTx/>
              <a:buFontTx/>
              <a:buNone/>
            </a:pPr>
            <a:r>
              <a:rPr lang="en-US" altLang="zh-CN">
                <a:latin typeface="Times New Roman" panose="02020603050405020304" charset="0"/>
              </a:rPr>
              <a:t>19. A home for children whose parents are dead is a(n) ________ . ( aquarium     orphanage    resort     region)</a:t>
            </a:r>
            <a:endParaRPr lang="en-US" altLang="zh-CN">
              <a:latin typeface="Times New Roman" panose="02020603050405020304" charset="0"/>
            </a:endParaRPr>
          </a:p>
          <a:p>
            <a:pPr marL="0" indent="0" defTabSz="914400">
              <a:buClrTx/>
              <a:buSzTx/>
              <a:buFontTx/>
              <a:buNone/>
            </a:pPr>
            <a:r>
              <a:rPr lang="en-US" altLang="zh-CN">
                <a:latin typeface="Times New Roman" panose="02020603050405020304" charset="0"/>
              </a:rPr>
              <a:t>               </a:t>
            </a:r>
            <a:endParaRPr lang="en-US" altLang="zh-CN">
              <a:latin typeface="Times New Roman" panose="02020603050405020304" charset="0"/>
            </a:endParaRPr>
          </a:p>
          <a:p>
            <a:pPr marL="0" indent="0" defTabSz="914400">
              <a:buClrTx/>
              <a:buSzTx/>
              <a:buFontTx/>
              <a:buNone/>
            </a:pPr>
            <a:r>
              <a:rPr lang="en-US" altLang="zh-CN">
                <a:latin typeface="Times New Roman" panose="02020603050405020304" charset="0"/>
              </a:rPr>
              <a:t>    </a:t>
            </a:r>
            <a:endParaRPr lang="en-US" altLang="zh-CN">
              <a:latin typeface="Times New Roman" panose="02020603050405020304" charset="0"/>
              <a:sym typeface="Arial" panose="020B0604020202020204" pitchFamily="34" charset="0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5715000" y="76200"/>
            <a:ext cx="3405188" cy="5842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3200">
                <a:solidFill>
                  <a:srgbClr val="FF0000"/>
                </a:solidFill>
                <a:latin typeface="Times New Roman" panose="02020603050405020304" charset="0"/>
              </a:rPr>
              <a:t>straight</a:t>
            </a:r>
            <a:r>
              <a:rPr lang="en-US" altLang="zh-CN" sz="3200">
                <a:solidFill>
                  <a:srgbClr val="FF0000"/>
                </a:solidFill>
                <a:latin typeface="Times New Roman" panose="02020603050405020304" charset="0"/>
                <a:sym typeface="Arial" panose="020B0604020202020204" pitchFamily="34" charset="0"/>
              </a:rPr>
              <a:t>forward.</a:t>
            </a:r>
            <a:endParaRPr lang="en-US" altLang="zh-CN" sz="3200">
              <a:solidFill>
                <a:srgbClr val="FF0000"/>
              </a:solidFill>
              <a:latin typeface="Times New Roman" panose="02020603050405020304" charset="0"/>
              <a:sym typeface="Arial" panose="020B0604020202020204" pitchFamily="34" charset="0"/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3962400" y="1295400"/>
            <a:ext cx="1543050" cy="5842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3200">
                <a:solidFill>
                  <a:srgbClr val="FF0000"/>
                </a:solidFill>
                <a:latin typeface="Times New Roman" panose="02020603050405020304" charset="0"/>
              </a:rPr>
              <a:t>curly</a:t>
            </a:r>
            <a:endParaRPr lang="en-US" altLang="zh-CN" sz="3200">
              <a:solidFill>
                <a:srgbClr val="FF0000"/>
              </a:solidFill>
              <a:latin typeface="Times New Roman" panose="02020603050405020304" charset="0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3276600" y="2438400"/>
            <a:ext cx="1765300" cy="5842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3200">
                <a:solidFill>
                  <a:srgbClr val="FF0000"/>
                </a:solidFill>
                <a:latin typeface="Times New Roman" panose="02020603050405020304" charset="0"/>
              </a:rPr>
              <a:t>blond</a:t>
            </a:r>
            <a:endParaRPr lang="en-US" altLang="zh-CN" sz="3200">
              <a:solidFill>
                <a:srgbClr val="FF0000"/>
              </a:solidFill>
              <a:latin typeface="Times New Roman" panose="02020603050405020304" charset="0"/>
            </a:endParaRPr>
          </a:p>
        </p:txBody>
      </p:sp>
      <p:sp>
        <p:nvSpPr>
          <p:cNvPr id="5" name="Text Box 4"/>
          <p:cNvSpPr txBox="1"/>
          <p:nvPr/>
        </p:nvSpPr>
        <p:spPr>
          <a:xfrm>
            <a:off x="7010400" y="3505200"/>
            <a:ext cx="2266950" cy="5842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3200">
                <a:solidFill>
                  <a:srgbClr val="FF0000"/>
                </a:solidFill>
                <a:latin typeface="Times New Roman" panose="02020603050405020304" charset="0"/>
                <a:sym typeface="Arial" panose="020B0604020202020204" pitchFamily="34" charset="0"/>
              </a:rPr>
              <a:t>character</a:t>
            </a:r>
            <a:endParaRPr lang="en-US" altLang="zh-CN" sz="3200">
              <a:solidFill>
                <a:srgbClr val="FF0000"/>
              </a:solidFill>
              <a:latin typeface="Times New Roman" panose="02020603050405020304" charset="0"/>
              <a:sym typeface="Arial" panose="020B0604020202020204" pitchFamily="34" charset="0"/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3482975" y="4724400"/>
            <a:ext cx="1352550" cy="5842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3200">
                <a:solidFill>
                  <a:srgbClr val="FF0000"/>
                </a:solidFill>
                <a:latin typeface="Times New Roman" panose="02020603050405020304" charset="0"/>
                <a:sym typeface="Arial" panose="020B0604020202020204" pitchFamily="34" charset="0"/>
              </a:rPr>
              <a:t>fair</a:t>
            </a:r>
            <a:endParaRPr lang="en-US" altLang="zh-CN" sz="3200">
              <a:solidFill>
                <a:srgbClr val="FF0000"/>
              </a:solidFill>
              <a:latin typeface="Times New Roman" panose="02020603050405020304" charset="0"/>
              <a:sym typeface="Arial" panose="020B0604020202020204" pitchFamily="34" charset="0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76200" y="6273800"/>
            <a:ext cx="2124075" cy="5842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3200">
                <a:solidFill>
                  <a:srgbClr val="FF0000"/>
                </a:solidFill>
                <a:latin typeface="Times New Roman" panose="02020603050405020304" charset="0"/>
                <a:sym typeface="Arial" panose="020B0604020202020204" pitchFamily="34" charset="0"/>
              </a:rPr>
              <a:t>orphanage</a:t>
            </a:r>
            <a:endParaRPr lang="en-US" altLang="zh-CN" sz="3200">
              <a:solidFill>
                <a:srgbClr val="FF0000"/>
              </a:solidFill>
              <a:latin typeface="Times New Roman" panose="02020603050405020304" charset="0"/>
              <a:sym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 Box 1"/>
          <p:cNvSpPr txBox="1"/>
          <p:nvPr/>
        </p:nvSpPr>
        <p:spPr>
          <a:xfrm>
            <a:off x="635" y="0"/>
            <a:ext cx="9143365" cy="692404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Ba is talking about his friends.</a:t>
            </a:r>
            <a:endParaRPr lang="en-US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I am lucky enough to have a lot of friends. Of all my friends,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Bao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,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Khai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, Song are the ones I spend most of my time with. Each of us, however, has a different </a:t>
            </a:r>
            <a:r>
              <a:rPr lang="en-US" sz="24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character.</a:t>
            </a:r>
            <a:endParaRPr lang="en-U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Bao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is the most </a:t>
            </a:r>
            <a:r>
              <a:rPr lang="en-US" sz="2400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sociable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. He is also </a:t>
            </a:r>
            <a:r>
              <a:rPr lang="en-US" sz="2400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extremely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kind and </a:t>
            </a:r>
            <a:r>
              <a:rPr lang="en-US" sz="2400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generous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. He spends his free time doing </a:t>
            </a:r>
            <a:r>
              <a:rPr lang="en-US" sz="2400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volunteer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work at a local </a:t>
            </a:r>
            <a:r>
              <a:rPr lang="en-US" sz="2400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orphanage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, and he is a hard-working student who always gets good grades.</a:t>
            </a:r>
            <a:endParaRPr lang="en-U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Unlike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Bao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,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Khai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and Song are quite </a:t>
            </a:r>
            <a:r>
              <a:rPr lang="en-US" sz="2400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reserved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in public. Both boys enjoy school, but they prefer to be outside the classroom. Song is our school’s star soccer player, and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Khai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likes the </a:t>
            </a:r>
            <a:r>
              <a:rPr lang="en-US" sz="2400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peace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and quiet of the local library.</a:t>
            </a:r>
            <a:endParaRPr lang="en-U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I am not as </a:t>
            </a:r>
            <a:r>
              <a:rPr lang="en-US" sz="2400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outgoing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as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Bao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, but I enjoy telling </a:t>
            </a:r>
            <a:r>
              <a:rPr lang="en-US" sz="2400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jokes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. My friends usually enjoy my </a:t>
            </a:r>
            <a:r>
              <a:rPr lang="en-US" sz="2400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sense of humor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. However, sometimes my jokes </a:t>
            </a:r>
            <a:r>
              <a:rPr lang="en-US" sz="2400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annoy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them.</a:t>
            </a:r>
            <a:endParaRPr lang="en-U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Although we have quite different 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characters, the four of us are very close friends.</a:t>
            </a:r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1985" name="Content Placeholder 2"/>
          <p:cNvSpPr>
            <a:spLocks noGrp="1"/>
          </p:cNvSpPr>
          <p:nvPr>
            <p:ph sz="half" idx="1"/>
          </p:nvPr>
        </p:nvSpPr>
        <p:spPr>
          <a:xfrm>
            <a:off x="0" y="0"/>
            <a:ext cx="9144000" cy="6908800"/>
          </a:xfrm>
        </p:spPr>
        <p:txBody>
          <a:bodyPr anchor="t" anchorCtr="0"/>
          <a:p>
            <a:pPr marL="0" indent="0" defTabSz="914400">
              <a:buClrTx/>
              <a:buSzTx/>
              <a:buFontTx/>
              <a:buNone/>
            </a:pPr>
            <a:r>
              <a:rPr lang="en-US" altLang="zh-CN">
                <a:latin typeface="Times New Roman" panose="02020603050405020304" charset="0"/>
              </a:rPr>
              <a:t>20. He is unwilling to show his feelings. He is ______ </a:t>
            </a:r>
            <a:endParaRPr lang="en-US" altLang="zh-CN">
              <a:latin typeface="Times New Roman" panose="02020603050405020304" charset="0"/>
            </a:endParaRPr>
          </a:p>
          <a:p>
            <a:pPr marL="0" indent="0" defTabSz="914400">
              <a:buClrTx/>
              <a:buSzTx/>
              <a:buFontTx/>
              <a:buNone/>
            </a:pPr>
            <a:r>
              <a:rPr lang="en-US" altLang="zh-CN">
                <a:latin typeface="Times New Roman" panose="02020603050405020304" charset="0"/>
              </a:rPr>
              <a:t> sociable        reserved        generous   </a:t>
            </a:r>
            <a:r>
              <a:rPr lang="en-US" altLang="zh-CN">
                <a:latin typeface="Times New Roman" panose="02020603050405020304" charset="0"/>
                <a:sym typeface="Arial" panose="020B0604020202020204" pitchFamily="34" charset="0"/>
              </a:rPr>
              <a:t>straightforward</a:t>
            </a:r>
            <a:endParaRPr lang="en-US" altLang="zh-CN">
              <a:latin typeface="Times New Roman" panose="02020603050405020304" charset="0"/>
              <a:sym typeface="Arial" panose="020B0604020202020204" pitchFamily="34" charset="0"/>
            </a:endParaRPr>
          </a:p>
          <a:p>
            <a:pPr marL="0" indent="0" defTabSz="914400">
              <a:buClrTx/>
              <a:buSzTx/>
              <a:buFontTx/>
              <a:buNone/>
            </a:pPr>
            <a:r>
              <a:rPr lang="en-US" altLang="zh-CN">
                <a:latin typeface="Times New Roman" panose="02020603050405020304" charset="0"/>
              </a:rPr>
              <a:t>   </a:t>
            </a:r>
            <a:endParaRPr lang="en-US" altLang="zh-CN">
              <a:latin typeface="Times New Roman" panose="02020603050405020304" charset="0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7543800" y="0"/>
            <a:ext cx="1600200" cy="5842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3200">
                <a:solidFill>
                  <a:srgbClr val="FF0000"/>
                </a:solidFill>
                <a:latin typeface="Times New Roman" panose="02020603050405020304" charset="0"/>
              </a:rPr>
              <a:t>reserved.</a:t>
            </a:r>
            <a:endParaRPr lang="en-US" altLang="zh-CN" sz="3200">
              <a:solidFill>
                <a:srgbClr val="FF0000"/>
              </a:solidFill>
              <a:latin typeface="Times New Roman" panose="02020603050405020304" charset="0"/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76200" y="1066800"/>
            <a:ext cx="9102725" cy="4030663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3200">
                <a:solidFill>
                  <a:srgbClr val="FF0000"/>
                </a:solidFill>
                <a:latin typeface="Times New Roman" panose="02020603050405020304" charset="0"/>
              </a:rPr>
              <a:t>Word forms</a:t>
            </a:r>
            <a:endParaRPr lang="en-US" altLang="zh-CN" sz="3200">
              <a:solidFill>
                <a:srgbClr val="FF0000"/>
              </a:solidFill>
              <a:latin typeface="Times New Roman" panose="02020603050405020304" charset="0"/>
            </a:endParaRPr>
          </a:p>
          <a:p>
            <a:r>
              <a:rPr lang="en-US" altLang="zh-CN" sz="3200">
                <a:latin typeface="Times New Roman" panose="02020603050405020304" charset="0"/>
              </a:rPr>
              <a:t>1. My friend Mai enjoys doing ______ work. (society)</a:t>
            </a:r>
            <a:endParaRPr lang="en-US" altLang="zh-CN" sz="3200">
              <a:latin typeface="Times New Roman" panose="02020603050405020304" charset="0"/>
            </a:endParaRPr>
          </a:p>
          <a:p>
            <a:r>
              <a:rPr lang="en-US" altLang="zh-CN" sz="3200">
                <a:latin typeface="Times New Roman" panose="02020603050405020304" charset="0"/>
              </a:rPr>
              <a:t>2. Green Summer Campaign is a very popular __________ activity. (volunteer)</a:t>
            </a:r>
            <a:endParaRPr lang="en-US" altLang="zh-CN" sz="3200">
              <a:latin typeface="Times New Roman" panose="02020603050405020304" charset="0"/>
            </a:endParaRPr>
          </a:p>
          <a:p>
            <a:r>
              <a:rPr lang="en-US" altLang="zh-CN" sz="3200">
                <a:latin typeface="Times New Roman" panose="02020603050405020304" charset="0"/>
              </a:rPr>
              <a:t>3. The noise from next door is so ________. (annoy)</a:t>
            </a:r>
            <a:endParaRPr lang="en-US" altLang="zh-CN" sz="3200">
              <a:latin typeface="Times New Roman" panose="02020603050405020304" charset="0"/>
            </a:endParaRPr>
          </a:p>
          <a:p>
            <a:r>
              <a:rPr lang="en-US" altLang="zh-CN" sz="3200">
                <a:latin typeface="Times New Roman" panose="02020603050405020304" charset="0"/>
              </a:rPr>
              <a:t>4. I __________ my tie and walked in. ( </a:t>
            </a:r>
            <a:r>
              <a:rPr lang="en-US" altLang="zh-CN" sz="3200">
                <a:latin typeface="Times New Roman" panose="02020603050405020304" charset="0"/>
                <a:sym typeface="Arial" panose="020B0604020202020204" pitchFamily="34" charset="0"/>
              </a:rPr>
              <a:t>straight</a:t>
            </a:r>
            <a:r>
              <a:rPr lang="en-US" altLang="zh-CN" sz="3200">
                <a:latin typeface="Times New Roman" panose="02020603050405020304" charset="0"/>
              </a:rPr>
              <a:t> )</a:t>
            </a:r>
            <a:endParaRPr lang="en-US" altLang="zh-CN" sz="3200">
              <a:latin typeface="Times New Roman" panose="02020603050405020304" charset="0"/>
            </a:endParaRPr>
          </a:p>
          <a:p>
            <a:r>
              <a:rPr lang="en-US" altLang="zh-CN" sz="3200">
                <a:latin typeface="Times New Roman" panose="02020603050405020304" charset="0"/>
              </a:rPr>
              <a:t>5. Thank you for your _________ behavior. (generosity)</a:t>
            </a:r>
            <a:endParaRPr lang="en-US" altLang="zh-CN" sz="3200">
              <a:latin typeface="Times New Roman" panose="02020603050405020304" charset="0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5334000" y="1524000"/>
            <a:ext cx="1568450" cy="5842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3200">
                <a:solidFill>
                  <a:srgbClr val="FF0000"/>
                </a:solidFill>
                <a:latin typeface="Times New Roman" panose="02020603050405020304" charset="0"/>
              </a:rPr>
              <a:t>social</a:t>
            </a:r>
            <a:endParaRPr lang="en-US" altLang="zh-CN" sz="3200">
              <a:solidFill>
                <a:srgbClr val="FF0000"/>
              </a:solidFill>
              <a:latin typeface="Times New Roman" panose="02020603050405020304" charset="0"/>
            </a:endParaRPr>
          </a:p>
        </p:txBody>
      </p:sp>
      <p:sp>
        <p:nvSpPr>
          <p:cNvPr id="5" name="Text Box 4"/>
          <p:cNvSpPr txBox="1"/>
          <p:nvPr/>
        </p:nvSpPr>
        <p:spPr>
          <a:xfrm>
            <a:off x="228600" y="2590800"/>
            <a:ext cx="1784350" cy="5842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3200">
                <a:solidFill>
                  <a:srgbClr val="FF0000"/>
                </a:solidFill>
                <a:latin typeface="Times New Roman" panose="02020603050405020304" charset="0"/>
              </a:rPr>
              <a:t>voluntary</a:t>
            </a:r>
            <a:endParaRPr lang="en-US" altLang="zh-CN" sz="3200">
              <a:solidFill>
                <a:srgbClr val="FF0000"/>
              </a:solidFill>
              <a:latin typeface="Times New Roman" panose="02020603050405020304" charset="0"/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5562600" y="3048000"/>
            <a:ext cx="1747838" cy="5842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3200">
                <a:solidFill>
                  <a:srgbClr val="FF0000"/>
                </a:solidFill>
                <a:latin typeface="Times New Roman" panose="02020603050405020304" charset="0"/>
              </a:rPr>
              <a:t>annoying</a:t>
            </a:r>
            <a:endParaRPr lang="en-US" altLang="zh-CN" sz="3200">
              <a:solidFill>
                <a:srgbClr val="FF0000"/>
              </a:solidFill>
              <a:latin typeface="Times New Roman" panose="02020603050405020304" charset="0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685800" y="3581400"/>
            <a:ext cx="2574925" cy="5842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3200">
                <a:solidFill>
                  <a:srgbClr val="FF0000"/>
                </a:solidFill>
                <a:latin typeface="Times New Roman" panose="02020603050405020304" charset="0"/>
                <a:sym typeface="Arial" panose="020B0604020202020204" pitchFamily="34" charset="0"/>
              </a:rPr>
              <a:t>straightened</a:t>
            </a:r>
            <a:endParaRPr lang="en-US" altLang="zh-CN" sz="3200">
              <a:solidFill>
                <a:srgbClr val="FF0000"/>
              </a:solidFill>
              <a:latin typeface="Times New Roman" panose="02020603050405020304" charset="0"/>
              <a:sym typeface="Arial" panose="020B0604020202020204" pitchFamily="34" charset="0"/>
            </a:endParaRPr>
          </a:p>
        </p:txBody>
      </p:sp>
      <p:sp>
        <p:nvSpPr>
          <p:cNvPr id="8" name="Text Box 7"/>
          <p:cNvSpPr txBox="1"/>
          <p:nvPr/>
        </p:nvSpPr>
        <p:spPr>
          <a:xfrm>
            <a:off x="4038600" y="4038600"/>
            <a:ext cx="2022475" cy="5842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3200">
                <a:solidFill>
                  <a:srgbClr val="FF0000"/>
                </a:solidFill>
                <a:latin typeface="Times New Roman" panose="02020603050405020304" charset="0"/>
                <a:sym typeface="Arial" panose="020B0604020202020204" pitchFamily="34" charset="0"/>
              </a:rPr>
              <a:t>generous</a:t>
            </a:r>
            <a:endParaRPr lang="en-US" altLang="zh-CN" sz="3200">
              <a:solidFill>
                <a:srgbClr val="FF0000"/>
              </a:solidFill>
              <a:latin typeface="Times New Roman" panose="02020603050405020304" charset="0"/>
              <a:sym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4033" name="Title 1"/>
          <p:cNvSpPr>
            <a:spLocks noGrp="1"/>
          </p:cNvSpPr>
          <p:nvPr>
            <p:ph type="title"/>
          </p:nvPr>
        </p:nvSpPr>
        <p:spPr>
          <a:xfrm>
            <a:off x="-1587" y="0"/>
            <a:ext cx="9110662" cy="1143000"/>
          </a:xfrm>
        </p:spPr>
        <p:txBody>
          <a:bodyPr anchor="ctr" anchorCtr="0"/>
          <a:p>
            <a:endParaRPr lang="en-US" altLang="zh-CN"/>
          </a:p>
        </p:txBody>
      </p:sp>
      <p:sp>
        <p:nvSpPr>
          <p:cNvPr id="44034" name="Content Placeholder 2"/>
          <p:cNvSpPr>
            <a:spLocks noGrp="1"/>
          </p:cNvSpPr>
          <p:nvPr>
            <p:ph sz="half" idx="1"/>
          </p:nvPr>
        </p:nvSpPr>
        <p:spPr>
          <a:xfrm>
            <a:off x="0" y="1203325"/>
            <a:ext cx="9194800" cy="5654675"/>
          </a:xfrm>
        </p:spPr>
        <p:txBody>
          <a:bodyPr anchor="t" anchorCtr="0"/>
          <a:p>
            <a:pPr defTabSz="914400">
              <a:buClrTx/>
              <a:buSzTx/>
              <a:buFontTx/>
            </a:pPr>
            <a:endParaRPr lang="en-US" altLang="zh-CN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9" name="Content Placeholder 13318"/>
          <p:cNvSpPr>
            <a:spLocks noGrp="1"/>
          </p:cNvSpPr>
          <p:nvPr>
            <p:ph sz="half" idx="1"/>
          </p:nvPr>
        </p:nvSpPr>
        <p:spPr>
          <a:xfrm>
            <a:off x="0" y="685800"/>
            <a:ext cx="4419600" cy="6019800"/>
          </a:xfrm>
        </p:spPr>
        <p:txBody>
          <a:bodyPr anchor="t" anchorCtr="0"/>
          <a:p>
            <a:pPr defTabSz="914400">
              <a:buClrTx/>
              <a:buSzTx/>
              <a:buFontTx/>
            </a:pPr>
            <a:r>
              <a:rPr lang="en-US" altLang="zh-CN" sz="2400">
                <a:latin typeface="Times New Roman" panose="02020603050405020304" charset="0"/>
              </a:rPr>
              <a:t>character ( n ) :</a:t>
            </a:r>
            <a:endParaRPr lang="en-US" altLang="zh-CN" sz="2400">
              <a:latin typeface="Times New Roman" panose="02020603050405020304" charset="0"/>
            </a:endParaRPr>
          </a:p>
          <a:p>
            <a:pPr defTabSz="914400">
              <a:buClrTx/>
              <a:buSzTx/>
              <a:buFontTx/>
            </a:pPr>
            <a:r>
              <a:rPr lang="en-US" altLang="zh-CN" sz="2400">
                <a:latin typeface="Times New Roman" panose="02020603050405020304" charset="0"/>
              </a:rPr>
              <a:t>sociable ( a ) = out going :</a:t>
            </a:r>
            <a:endParaRPr lang="en-US" altLang="zh-CN" sz="2400">
              <a:latin typeface="Times New Roman" panose="02020603050405020304" charset="0"/>
            </a:endParaRPr>
          </a:p>
          <a:p>
            <a:pPr defTabSz="914400">
              <a:buClrTx/>
              <a:buSzTx/>
              <a:buFontTx/>
            </a:pPr>
            <a:r>
              <a:rPr lang="en-US" altLang="zh-CN" sz="2400">
                <a:latin typeface="Times New Roman" panose="02020603050405020304" charset="0"/>
              </a:rPr>
              <a:t>generous ( a ) :</a:t>
            </a:r>
            <a:endParaRPr lang="en-US" altLang="zh-CN" sz="2400">
              <a:latin typeface="Times New Roman" panose="02020603050405020304" charset="0"/>
            </a:endParaRPr>
          </a:p>
          <a:p>
            <a:pPr defTabSz="914400">
              <a:buClrTx/>
              <a:buSzTx/>
              <a:buFontTx/>
            </a:pPr>
            <a:r>
              <a:rPr lang="en-US" altLang="zh-CN" sz="2400">
                <a:latin typeface="Times New Roman" panose="02020603050405020304" charset="0"/>
              </a:rPr>
              <a:t>reserved ( a ) :</a:t>
            </a:r>
            <a:endParaRPr lang="en-US" altLang="zh-CN" sz="2400">
              <a:latin typeface="Times New Roman" panose="02020603050405020304" charset="0"/>
            </a:endParaRPr>
          </a:p>
          <a:p>
            <a:pPr defTabSz="914400">
              <a:buClrTx/>
              <a:buSzTx/>
              <a:buFontTx/>
            </a:pPr>
            <a:r>
              <a:rPr lang="en-US" altLang="zh-CN" sz="2400">
                <a:latin typeface="Times New Roman" panose="02020603050405020304" charset="0"/>
              </a:rPr>
              <a:t>humor ( n ):</a:t>
            </a:r>
            <a:endParaRPr lang="en-US" altLang="zh-CN" sz="2400">
              <a:latin typeface="Times New Roman" panose="02020603050405020304" charset="0"/>
            </a:endParaRPr>
          </a:p>
          <a:p>
            <a:pPr defTabSz="914400">
              <a:buClrTx/>
              <a:buSzTx/>
              <a:buFontTx/>
            </a:pPr>
            <a:r>
              <a:rPr lang="en-US" altLang="zh-CN" sz="2400">
                <a:latin typeface="Times New Roman" panose="02020603050405020304" charset="0"/>
              </a:rPr>
              <a:t>extremely ( adv ) :</a:t>
            </a:r>
            <a:endParaRPr lang="en-US" altLang="zh-CN" sz="2400">
              <a:latin typeface="Times New Roman" panose="02020603050405020304" charset="0"/>
            </a:endParaRPr>
          </a:p>
          <a:p>
            <a:pPr defTabSz="914400">
              <a:buClrTx/>
              <a:buSzTx/>
              <a:buFontTx/>
            </a:pPr>
            <a:r>
              <a:rPr lang="en-US" altLang="zh-CN" sz="2400">
                <a:latin typeface="Times New Roman" panose="02020603050405020304" charset="0"/>
              </a:rPr>
              <a:t>orphanage ( n ) :</a:t>
            </a:r>
            <a:endParaRPr lang="en-US" altLang="zh-CN" sz="2400">
              <a:latin typeface="Times New Roman" panose="02020603050405020304" charset="0"/>
            </a:endParaRPr>
          </a:p>
          <a:p>
            <a:pPr defTabSz="914400">
              <a:buClrTx/>
              <a:buSzTx/>
              <a:buFontTx/>
            </a:pPr>
            <a:r>
              <a:rPr lang="en-US" altLang="zh-CN" sz="2400">
                <a:latin typeface="Times New Roman" panose="02020603050405020304" charset="0"/>
              </a:rPr>
              <a:t>orphan (n):</a:t>
            </a:r>
            <a:endParaRPr lang="en-US" altLang="zh-CN" sz="2400">
              <a:latin typeface="Times New Roman" panose="02020603050405020304" charset="0"/>
            </a:endParaRPr>
          </a:p>
          <a:p>
            <a:pPr defTabSz="914400">
              <a:buClrTx/>
              <a:buSzTx/>
              <a:buFontTx/>
            </a:pPr>
            <a:r>
              <a:rPr lang="en-US" altLang="zh-CN" sz="2400">
                <a:latin typeface="Times New Roman" panose="02020603050405020304" charset="0"/>
              </a:rPr>
              <a:t>peace ( n ) :</a:t>
            </a:r>
            <a:endParaRPr lang="en-US" altLang="zh-CN" sz="2400">
              <a:latin typeface="Times New Roman" panose="02020603050405020304" charset="0"/>
            </a:endParaRPr>
          </a:p>
          <a:p>
            <a:pPr defTabSz="914400">
              <a:buClrTx/>
              <a:buSzTx/>
              <a:buFontTx/>
            </a:pPr>
            <a:r>
              <a:rPr lang="en-US" altLang="zh-CN" sz="2400">
                <a:latin typeface="Times New Roman" panose="02020603050405020304" charset="0"/>
              </a:rPr>
              <a:t>jokes ( n ) :</a:t>
            </a:r>
            <a:endParaRPr lang="en-US" altLang="zh-CN" sz="2400">
              <a:latin typeface="Times New Roman" panose="02020603050405020304" charset="0"/>
            </a:endParaRPr>
          </a:p>
          <a:p>
            <a:pPr defTabSz="914400">
              <a:buClrTx/>
              <a:buSzTx/>
              <a:buFontTx/>
            </a:pPr>
            <a:r>
              <a:rPr lang="en-US" altLang="zh-CN" sz="2400">
                <a:latin typeface="Times New Roman" panose="02020603050405020304" charset="0"/>
              </a:rPr>
              <a:t>annoy ( v ) :</a:t>
            </a:r>
            <a:endParaRPr lang="en-US" altLang="zh-CN" sz="2400">
              <a:latin typeface="Times New Roman" panose="02020603050405020304" charset="0"/>
            </a:endParaRPr>
          </a:p>
          <a:p>
            <a:pPr defTabSz="914400">
              <a:buClrTx/>
              <a:buSzTx/>
              <a:buFontTx/>
            </a:pPr>
            <a:r>
              <a:rPr lang="en-US" altLang="zh-CN" sz="2400">
                <a:latin typeface="Times New Roman" panose="02020603050405020304" charset="0"/>
              </a:rPr>
              <a:t>affect ( v )  :</a:t>
            </a:r>
            <a:endParaRPr lang="en-US" altLang="zh-CN" sz="2400">
              <a:latin typeface="Times New Roman" panose="02020603050405020304" charset="0"/>
            </a:endParaRPr>
          </a:p>
          <a:p>
            <a:pPr defTabSz="914400">
              <a:buClrTx/>
              <a:buSzTx/>
              <a:buFontTx/>
            </a:pPr>
            <a:r>
              <a:rPr lang="en-US" altLang="zh-CN" sz="2400">
                <a:latin typeface="Times New Roman" panose="02020603050405020304" charset="0"/>
              </a:rPr>
              <a:t> get tired of ( v )  :</a:t>
            </a:r>
            <a:endParaRPr lang="en-US" altLang="zh-CN" sz="2400">
              <a:latin typeface="Times New Roman" panose="02020603050405020304" charset="0"/>
            </a:endParaRPr>
          </a:p>
        </p:txBody>
      </p:sp>
      <p:sp>
        <p:nvSpPr>
          <p:cNvPr id="13320" name="Content Placeholder 13319"/>
          <p:cNvSpPr>
            <a:spLocks noGrp="1"/>
          </p:cNvSpPr>
          <p:nvPr>
            <p:ph sz="half" idx="2"/>
          </p:nvPr>
        </p:nvSpPr>
        <p:spPr>
          <a:xfrm>
            <a:off x="4724400" y="609600"/>
            <a:ext cx="3352800" cy="609600"/>
          </a:xfrm>
        </p:spPr>
        <p:txBody>
          <a:bodyPr anchor="t" anchorCtr="0"/>
          <a:p>
            <a:pPr defTabSz="914400">
              <a:buClrTx/>
              <a:buSzTx/>
              <a:buFontTx/>
              <a:buNone/>
            </a:pPr>
            <a:r>
              <a:rPr lang="en-US" altLang="zh-CN" sz="2800" err="1">
                <a:latin typeface="Times New Roman" panose="02020603050405020304" charset="0"/>
              </a:rPr>
              <a:t>tính</a:t>
            </a:r>
            <a:r>
              <a:rPr lang="en-US" altLang="zh-CN" sz="2800">
                <a:latin typeface="Times New Roman" panose="02020603050405020304" charset="0"/>
              </a:rPr>
              <a:t> </a:t>
            </a:r>
            <a:r>
              <a:rPr lang="en-US" altLang="zh-CN" sz="2800" err="1">
                <a:latin typeface="Times New Roman" panose="02020603050405020304" charset="0"/>
              </a:rPr>
              <a:t>cách</a:t>
            </a:r>
            <a:endParaRPr lang="en-US" altLang="zh-CN" sz="2800">
              <a:latin typeface="Times New Roman" panose="02020603050405020304" charset="0"/>
            </a:endParaRPr>
          </a:p>
        </p:txBody>
      </p:sp>
      <p:sp>
        <p:nvSpPr>
          <p:cNvPr id="13321" name="Rectangles 13320"/>
          <p:cNvSpPr/>
          <p:nvPr/>
        </p:nvSpPr>
        <p:spPr>
          <a:xfrm>
            <a:off x="4648200" y="1066800"/>
            <a:ext cx="3352800" cy="5334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marL="342900" indent="-342900">
              <a:lnSpc>
                <a:spcPct val="90000"/>
              </a:lnSpc>
              <a:spcBef>
                <a:spcPct val="20000"/>
              </a:spcBef>
              <a:buClrTx/>
              <a:buFontTx/>
            </a:pPr>
            <a:r>
              <a:rPr lang="en-US" altLang="zh-CN" sz="2800">
                <a:latin typeface="Times New Roman" panose="02020603050405020304" charset="0"/>
              </a:rPr>
              <a:t>chan hoà , </a:t>
            </a:r>
            <a:r>
              <a:rPr lang="en-US" altLang="zh-CN" sz="2800" err="1">
                <a:latin typeface="Times New Roman" panose="02020603050405020304" charset="0"/>
              </a:rPr>
              <a:t>hoà</a:t>
            </a:r>
            <a:r>
              <a:rPr lang="en-US" altLang="zh-CN" sz="2800">
                <a:latin typeface="Times New Roman" panose="02020603050405020304" charset="0"/>
              </a:rPr>
              <a:t> </a:t>
            </a:r>
            <a:r>
              <a:rPr lang="en-US" altLang="zh-CN" sz="2800" err="1">
                <a:latin typeface="Times New Roman" panose="02020603050405020304" charset="0"/>
              </a:rPr>
              <a:t>đồng</a:t>
            </a:r>
            <a:endParaRPr lang="en-US" altLang="zh-CN" sz="2800">
              <a:latin typeface="Times New Roman" panose="02020603050405020304" charset="0"/>
            </a:endParaRPr>
          </a:p>
        </p:txBody>
      </p:sp>
      <p:sp>
        <p:nvSpPr>
          <p:cNvPr id="13322" name="Rectangles 13321"/>
          <p:cNvSpPr/>
          <p:nvPr/>
        </p:nvSpPr>
        <p:spPr>
          <a:xfrm>
            <a:off x="4495800" y="1600200"/>
            <a:ext cx="4191000" cy="6096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marL="342900" indent="-342900">
              <a:lnSpc>
                <a:spcPct val="90000"/>
              </a:lnSpc>
              <a:spcBef>
                <a:spcPct val="20000"/>
              </a:spcBef>
              <a:buClrTx/>
              <a:buFontTx/>
            </a:pPr>
            <a:r>
              <a:rPr lang="en-US" altLang="zh-CN" sz="2800" err="1">
                <a:latin typeface="Times New Roman" panose="02020603050405020304" charset="0"/>
              </a:rPr>
              <a:t>rộng</a:t>
            </a:r>
            <a:r>
              <a:rPr lang="en-US" altLang="zh-CN" sz="2800">
                <a:latin typeface="Times New Roman" panose="02020603050405020304" charset="0"/>
              </a:rPr>
              <a:t> </a:t>
            </a:r>
            <a:r>
              <a:rPr lang="en-US" altLang="zh-CN" sz="2800" err="1">
                <a:latin typeface="Times New Roman" panose="02020603050405020304" charset="0"/>
              </a:rPr>
              <a:t>lượng</a:t>
            </a:r>
            <a:r>
              <a:rPr lang="en-US" altLang="zh-CN" sz="2800">
                <a:latin typeface="Times New Roman" panose="02020603050405020304" charset="0"/>
              </a:rPr>
              <a:t>, </a:t>
            </a:r>
            <a:r>
              <a:rPr lang="en-US" altLang="zh-CN" sz="2800" err="1">
                <a:latin typeface="Times New Roman" panose="02020603050405020304" charset="0"/>
              </a:rPr>
              <a:t>háo</a:t>
            </a:r>
            <a:r>
              <a:rPr lang="en-US" altLang="zh-CN" sz="2800">
                <a:latin typeface="Times New Roman" panose="02020603050405020304" charset="0"/>
              </a:rPr>
              <a:t> </a:t>
            </a:r>
            <a:r>
              <a:rPr lang="en-US" altLang="zh-CN" sz="2800" err="1">
                <a:latin typeface="Times New Roman" panose="02020603050405020304" charset="0"/>
              </a:rPr>
              <a:t>phóng</a:t>
            </a:r>
            <a:endParaRPr lang="en-US" altLang="zh-CN" sz="2800">
              <a:latin typeface="Times New Roman" panose="02020603050405020304" charset="0"/>
            </a:endParaRPr>
          </a:p>
        </p:txBody>
      </p:sp>
      <p:sp>
        <p:nvSpPr>
          <p:cNvPr id="13323" name="Rectangles 13322"/>
          <p:cNvSpPr/>
          <p:nvPr/>
        </p:nvSpPr>
        <p:spPr>
          <a:xfrm>
            <a:off x="4343400" y="2057400"/>
            <a:ext cx="3429000" cy="6096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marL="342900" indent="-342900">
              <a:lnSpc>
                <a:spcPct val="90000"/>
              </a:lnSpc>
              <a:spcBef>
                <a:spcPct val="20000"/>
              </a:spcBef>
              <a:buClrTx/>
              <a:buFontTx/>
            </a:pPr>
            <a:r>
              <a:rPr lang="en-US" altLang="zh-CN" sz="2800" err="1">
                <a:latin typeface="Times New Roman" panose="02020603050405020304" charset="0"/>
              </a:rPr>
              <a:t>dè</a:t>
            </a:r>
            <a:r>
              <a:rPr lang="en-US" altLang="zh-CN" sz="2800">
                <a:latin typeface="Times New Roman" panose="02020603050405020304" charset="0"/>
              </a:rPr>
              <a:t> </a:t>
            </a:r>
            <a:r>
              <a:rPr lang="en-US" altLang="zh-CN" sz="2800" err="1">
                <a:latin typeface="Times New Roman" panose="02020603050405020304" charset="0"/>
              </a:rPr>
              <a:t>dặt</a:t>
            </a:r>
            <a:r>
              <a:rPr lang="en-US" altLang="zh-CN" sz="2800">
                <a:latin typeface="Times New Roman" panose="02020603050405020304" charset="0"/>
              </a:rPr>
              <a:t> , </a:t>
            </a:r>
            <a:r>
              <a:rPr lang="en-US" altLang="zh-CN" sz="2800" err="1">
                <a:latin typeface="Times New Roman" panose="02020603050405020304" charset="0"/>
              </a:rPr>
              <a:t>kín</a:t>
            </a:r>
            <a:r>
              <a:rPr lang="en-US" altLang="zh-CN" sz="2800">
                <a:latin typeface="Times New Roman" panose="02020603050405020304" charset="0"/>
              </a:rPr>
              <a:t> </a:t>
            </a:r>
            <a:r>
              <a:rPr lang="en-US" altLang="zh-CN" sz="2800" err="1">
                <a:latin typeface="Times New Roman" panose="02020603050405020304" charset="0"/>
              </a:rPr>
              <a:t>đáo</a:t>
            </a:r>
            <a:endParaRPr lang="en-US" altLang="zh-CN" sz="2800">
              <a:latin typeface="Times New Roman" panose="02020603050405020304" charset="0"/>
            </a:endParaRPr>
          </a:p>
        </p:txBody>
      </p:sp>
      <p:sp>
        <p:nvSpPr>
          <p:cNvPr id="13324" name="Rectangles 13323"/>
          <p:cNvSpPr/>
          <p:nvPr/>
        </p:nvSpPr>
        <p:spPr>
          <a:xfrm>
            <a:off x="4343400" y="2514600"/>
            <a:ext cx="3352800" cy="5334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marL="342900" indent="-342900">
              <a:lnSpc>
                <a:spcPct val="90000"/>
              </a:lnSpc>
              <a:spcBef>
                <a:spcPct val="20000"/>
              </a:spcBef>
              <a:buClrTx/>
              <a:buFontTx/>
            </a:pPr>
            <a:r>
              <a:rPr lang="en-US" altLang="zh-CN" sz="2800" err="1">
                <a:latin typeface="Times New Roman" panose="02020603050405020304" charset="0"/>
              </a:rPr>
              <a:t>tính</a:t>
            </a:r>
            <a:r>
              <a:rPr lang="en-US" altLang="zh-CN" sz="2800">
                <a:latin typeface="Times New Roman" panose="02020603050405020304" charset="0"/>
              </a:rPr>
              <a:t> </a:t>
            </a:r>
            <a:r>
              <a:rPr lang="en-US" altLang="zh-CN" sz="2800" err="1">
                <a:latin typeface="Times New Roman" panose="02020603050405020304" charset="0"/>
              </a:rPr>
              <a:t>hài</a:t>
            </a:r>
            <a:r>
              <a:rPr lang="en-US" altLang="zh-CN" sz="2800">
                <a:latin typeface="Times New Roman" panose="02020603050405020304" charset="0"/>
              </a:rPr>
              <a:t> </a:t>
            </a:r>
            <a:r>
              <a:rPr lang="en-US" altLang="zh-CN" sz="2800" err="1">
                <a:latin typeface="Times New Roman" panose="02020603050405020304" charset="0"/>
              </a:rPr>
              <a:t>hước</a:t>
            </a:r>
            <a:endParaRPr lang="en-US" altLang="zh-CN" sz="2800">
              <a:latin typeface="Times New Roman" panose="02020603050405020304" charset="0"/>
            </a:endParaRPr>
          </a:p>
        </p:txBody>
      </p:sp>
      <p:sp>
        <p:nvSpPr>
          <p:cNvPr id="13325" name="Rectangles 13324"/>
          <p:cNvSpPr/>
          <p:nvPr/>
        </p:nvSpPr>
        <p:spPr>
          <a:xfrm>
            <a:off x="4343400" y="2895600"/>
            <a:ext cx="3352800" cy="457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marL="342900" indent="-342900">
              <a:lnSpc>
                <a:spcPct val="90000"/>
              </a:lnSpc>
              <a:spcBef>
                <a:spcPct val="20000"/>
              </a:spcBef>
              <a:buClrTx/>
              <a:buFontTx/>
            </a:pPr>
            <a:r>
              <a:rPr lang="en-US" altLang="zh-CN" sz="2800" err="1">
                <a:latin typeface="Times New Roman" panose="02020603050405020304" charset="0"/>
                <a:cs typeface="Times New Roman" panose="02020603050405020304" charset="0"/>
              </a:rPr>
              <a:t>rất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zh-CN" sz="2800" err="1">
                <a:latin typeface="Times New Roman" panose="02020603050405020304" charset="0"/>
                <a:cs typeface="Times New Roman" panose="02020603050405020304" charset="0"/>
              </a:rPr>
              <a:t>cực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800" err="1">
                <a:latin typeface="Times New Roman" panose="02020603050405020304" charset="0"/>
                <a:cs typeface="Times New Roman" panose="02020603050405020304" charset="0"/>
              </a:rPr>
              <a:t>kỳ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3326" name="Rectangles 13325"/>
          <p:cNvSpPr/>
          <p:nvPr/>
        </p:nvSpPr>
        <p:spPr>
          <a:xfrm>
            <a:off x="4419600" y="3352800"/>
            <a:ext cx="3352800" cy="457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marL="342900" indent="-342900">
              <a:lnSpc>
                <a:spcPct val="90000"/>
              </a:lnSpc>
              <a:spcBef>
                <a:spcPct val="20000"/>
              </a:spcBef>
              <a:buClrTx/>
              <a:buFontTx/>
            </a:pPr>
            <a:r>
              <a:rPr lang="en-US" altLang="zh-CN" sz="2800" err="1">
                <a:latin typeface="Times New Roman" panose="02020603050405020304" charset="0"/>
                <a:cs typeface="Times New Roman" panose="02020603050405020304" charset="0"/>
              </a:rPr>
              <a:t>trại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800" err="1">
                <a:latin typeface="Times New Roman" panose="02020603050405020304" charset="0"/>
                <a:cs typeface="Times New Roman" panose="02020603050405020304" charset="0"/>
              </a:rPr>
              <a:t>mồ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800" err="1">
                <a:latin typeface="Times New Roman" panose="02020603050405020304" charset="0"/>
                <a:cs typeface="Times New Roman" panose="02020603050405020304" charset="0"/>
              </a:rPr>
              <a:t>côi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3327" name="Rectangles 13326"/>
          <p:cNvSpPr/>
          <p:nvPr/>
        </p:nvSpPr>
        <p:spPr>
          <a:xfrm>
            <a:off x="4343400" y="4191000"/>
            <a:ext cx="3505200" cy="3810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marL="342900" indent="-342900">
              <a:lnSpc>
                <a:spcPct val="90000"/>
              </a:lnSpc>
              <a:spcBef>
                <a:spcPct val="20000"/>
              </a:spcBef>
              <a:buClrTx/>
              <a:buFontTx/>
            </a:pPr>
            <a:r>
              <a:rPr lang="en-US" altLang="zh-CN" sz="2800" err="1">
                <a:latin typeface="Times New Roman" panose="02020603050405020304" charset="0"/>
                <a:cs typeface="Times New Roman" panose="02020603050405020304" charset="0"/>
              </a:rPr>
              <a:t>hoà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800" err="1">
                <a:latin typeface="Times New Roman" panose="02020603050405020304" charset="0"/>
                <a:cs typeface="Times New Roman" panose="02020603050405020304" charset="0"/>
              </a:rPr>
              <a:t>bình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 , </a:t>
            </a:r>
            <a:r>
              <a:rPr lang="en-US" altLang="zh-CN" sz="2800" err="1">
                <a:latin typeface="Times New Roman" panose="02020603050405020304" charset="0"/>
                <a:cs typeface="Times New Roman" panose="02020603050405020304" charset="0"/>
              </a:rPr>
              <a:t>yên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800" err="1">
                <a:latin typeface="Times New Roman" panose="02020603050405020304" charset="0"/>
                <a:cs typeface="Times New Roman" panose="02020603050405020304" charset="0"/>
              </a:rPr>
              <a:t>bình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7418" name="Rectangles 13327"/>
          <p:cNvSpPr/>
          <p:nvPr/>
        </p:nvSpPr>
        <p:spPr>
          <a:xfrm>
            <a:off x="5410200" y="4419600"/>
            <a:ext cx="3733800" cy="6096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marL="342900" indent="-342900">
              <a:lnSpc>
                <a:spcPct val="90000"/>
              </a:lnSpc>
              <a:spcBef>
                <a:spcPct val="20000"/>
              </a:spcBef>
              <a:buClrTx/>
              <a:buFontTx/>
            </a:pPr>
            <a:endParaRPr lang="en-US" altLang="zh-CN" sz="2800">
              <a:latin typeface="Comic Sans MS" panose="030F0702030302020204" pitchFamily="66" charset="0"/>
            </a:endParaRPr>
          </a:p>
        </p:txBody>
      </p:sp>
      <p:sp>
        <p:nvSpPr>
          <p:cNvPr id="13329" name="Rectangles 13328"/>
          <p:cNvSpPr/>
          <p:nvPr/>
        </p:nvSpPr>
        <p:spPr>
          <a:xfrm>
            <a:off x="4076700" y="4572000"/>
            <a:ext cx="4191000" cy="457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marL="342900" indent="-342900">
              <a:lnSpc>
                <a:spcPct val="90000"/>
              </a:lnSpc>
              <a:spcBef>
                <a:spcPct val="20000"/>
              </a:spcBef>
              <a:buClrTx/>
              <a:buFontTx/>
            </a:pPr>
            <a:r>
              <a:rPr lang="en-US" altLang="zh-CN" sz="2800" err="1">
                <a:latin typeface="Times New Roman" panose="02020603050405020304" charset="0"/>
                <a:cs typeface="Times New Roman" panose="02020603050405020304" charset="0"/>
              </a:rPr>
              <a:t>chuyện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800" err="1">
                <a:latin typeface="Times New Roman" panose="02020603050405020304" charset="0"/>
                <a:cs typeface="Times New Roman" panose="02020603050405020304" charset="0"/>
              </a:rPr>
              <a:t>đùa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 ,</a:t>
            </a:r>
            <a:r>
              <a:rPr lang="en-US" altLang="zh-CN" sz="2800" err="1">
                <a:latin typeface="Times New Roman" panose="02020603050405020304" charset="0"/>
                <a:cs typeface="Times New Roman" panose="02020603050405020304" charset="0"/>
              </a:rPr>
              <a:t>lời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800" err="1">
                <a:latin typeface="Times New Roman" panose="02020603050405020304" charset="0"/>
                <a:cs typeface="Times New Roman" panose="02020603050405020304" charset="0"/>
              </a:rPr>
              <a:t>nói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800" err="1">
                <a:latin typeface="Times New Roman" panose="02020603050405020304" charset="0"/>
                <a:cs typeface="Times New Roman" panose="02020603050405020304" charset="0"/>
              </a:rPr>
              <a:t>đùa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3330" name="Rectangles 13329"/>
          <p:cNvSpPr/>
          <p:nvPr/>
        </p:nvSpPr>
        <p:spPr>
          <a:xfrm>
            <a:off x="4343400" y="5486400"/>
            <a:ext cx="3352800" cy="457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marL="342900" indent="-342900">
              <a:lnSpc>
                <a:spcPct val="90000"/>
              </a:lnSpc>
              <a:spcBef>
                <a:spcPct val="20000"/>
              </a:spcBef>
              <a:buClrTx/>
              <a:buFontTx/>
            </a:pPr>
            <a:r>
              <a:rPr lang="en-US" altLang="zh-CN" sz="2800" err="1">
                <a:latin typeface="Times New Roman" panose="02020603050405020304" charset="0"/>
                <a:cs typeface="Times New Roman" panose="02020603050405020304" charset="0"/>
              </a:rPr>
              <a:t>ảnh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800" err="1">
                <a:latin typeface="Times New Roman" panose="02020603050405020304" charset="0"/>
                <a:cs typeface="Times New Roman" panose="02020603050405020304" charset="0"/>
              </a:rPr>
              <a:t>hưởng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3331" name="Rectangles 13330"/>
          <p:cNvSpPr/>
          <p:nvPr/>
        </p:nvSpPr>
        <p:spPr>
          <a:xfrm>
            <a:off x="4076700" y="5029200"/>
            <a:ext cx="4495800" cy="457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marL="342900" indent="-342900">
              <a:lnSpc>
                <a:spcPct val="90000"/>
              </a:lnSpc>
              <a:spcBef>
                <a:spcPct val="20000"/>
              </a:spcBef>
              <a:buClrTx/>
              <a:buFontTx/>
            </a:pPr>
            <a:r>
              <a:rPr lang="en-US" altLang="zh-CN" sz="2800" err="1">
                <a:latin typeface="Times New Roman" panose="02020603050405020304" charset="0"/>
                <a:cs typeface="Times New Roman" panose="02020603050405020304" charset="0"/>
              </a:rPr>
              <a:t>làm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800" err="1">
                <a:latin typeface="Times New Roman" panose="02020603050405020304" charset="0"/>
                <a:cs typeface="Times New Roman" panose="02020603050405020304" charset="0"/>
              </a:rPr>
              <a:t>khó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800" err="1">
                <a:latin typeface="Times New Roman" panose="02020603050405020304" charset="0"/>
                <a:cs typeface="Times New Roman" panose="02020603050405020304" charset="0"/>
              </a:rPr>
              <a:t>chịu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zh-CN" sz="2800" err="1">
                <a:latin typeface="Times New Roman" panose="02020603050405020304" charset="0"/>
                <a:cs typeface="Times New Roman" panose="02020603050405020304" charset="0"/>
              </a:rPr>
              <a:t>bực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800" err="1">
                <a:latin typeface="Times New Roman" panose="02020603050405020304" charset="0"/>
                <a:cs typeface="Times New Roman" panose="02020603050405020304" charset="0"/>
              </a:rPr>
              <a:t>mình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3332" name="Rectangles 13331"/>
          <p:cNvSpPr/>
          <p:nvPr/>
        </p:nvSpPr>
        <p:spPr>
          <a:xfrm>
            <a:off x="4800600" y="5943600"/>
            <a:ext cx="3352800" cy="457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marL="342900" indent="-342900">
              <a:lnSpc>
                <a:spcPct val="90000"/>
              </a:lnSpc>
              <a:spcBef>
                <a:spcPct val="20000"/>
              </a:spcBef>
              <a:buClrTx/>
              <a:buFontTx/>
            </a:pPr>
            <a:r>
              <a:rPr lang="en-US" altLang="zh-CN" sz="2800" err="1">
                <a:latin typeface="Times New Roman" panose="02020603050405020304" charset="0"/>
                <a:cs typeface="Times New Roman" panose="02020603050405020304" charset="0"/>
              </a:rPr>
              <a:t>chán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7423" name="Rectangles 13332"/>
          <p:cNvSpPr/>
          <p:nvPr/>
        </p:nvSpPr>
        <p:spPr>
          <a:xfrm>
            <a:off x="0" y="-28575"/>
            <a:ext cx="3057525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4400">
                <a:solidFill>
                  <a:schemeClr val="tx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I.Vocabulary </a:t>
            </a:r>
            <a:endParaRPr lang="en-US" sz="4400">
              <a:solidFill>
                <a:schemeClr val="tx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anose="02020603050405020304" charset="0"/>
              <a:ea typeface="Times New Roman" panose="02020603050405020304" charset="0"/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4419600" y="3733800"/>
            <a:ext cx="2646363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eaLnBrk="0" hangingPunct="0"/>
            <a:r>
              <a:rPr lang="en-US" altLang="zh-CN" sz="2800" err="1">
                <a:latin typeface="Times New Roman" panose="02020603050405020304" charset="0"/>
                <a:cs typeface="Times New Roman" panose="02020603050405020304" charset="0"/>
              </a:rPr>
              <a:t>trẻ mồ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800" err="1">
                <a:latin typeface="Times New Roman" panose="02020603050405020304" charset="0"/>
                <a:cs typeface="Times New Roman" panose="02020603050405020304" charset="0"/>
              </a:rPr>
              <a:t>côi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charRg st="0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319">
                                            <p:txEl>
                                              <p:charRg st="0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charRg st="18" end="4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3319">
                                            <p:txEl>
                                              <p:charRg st="18" end="4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charRg st="47" end="6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319">
                                            <p:txEl>
                                              <p:charRg st="47" end="6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charRg st="64" end="8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3319">
                                            <p:txEl>
                                              <p:charRg st="64" end="8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charRg st="81" end="9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3319">
                                            <p:txEl>
                                              <p:charRg st="81" end="9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charRg st="94" end="1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3319">
                                            <p:txEl>
                                              <p:charRg st="94" end="1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charRg st="114" end="1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3319">
                                            <p:txEl>
                                              <p:charRg st="114" end="13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charRg st="132" end="14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3319">
                                            <p:txEl>
                                              <p:charRg st="132" end="14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charRg st="132" end="14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3319">
                                            <p:txEl>
                                              <p:charRg st="132" end="14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charRg st="146" end="16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3319">
                                            <p:txEl>
                                              <p:charRg st="146" end="16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charRg st="160" end="17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3319">
                                            <p:txEl>
                                              <p:charRg st="160" end="17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charRg st="174" end="19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3319">
                                            <p:txEl>
                                              <p:charRg st="174" end="19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charRg st="190" end="2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3319">
                                            <p:txEl>
                                              <p:charRg st="190" end="22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char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13319">
                                            <p:txEl>
                                              <p:char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>
                                            <p:txEl>
                                              <p:charRg st="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13320">
                                            <p:txEl>
                                              <p:charRg st="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>
                                            <p:txEl>
                                              <p:charRg st="0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7" dur="500"/>
                                        <p:tgtEl>
                                          <p:spTgt spid="13326">
                                            <p:txEl>
                                              <p:charRg st="0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5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7" dur="500"/>
                                        <p:tgtEl>
                                          <p:spTgt spid="13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2" dur="500"/>
                                        <p:tgtEl>
                                          <p:spTgt spid="13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7" dur="500"/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2" dur="500"/>
                                        <p:tgtEl>
                                          <p:spTgt spid="13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9" grpId="0" build="p"/>
      <p:bldP spid="13320" grpId="0" build="p"/>
      <p:bldP spid="13321" grpId="0"/>
      <p:bldP spid="13322" grpId="0"/>
      <p:bldP spid="13323" grpId="0"/>
      <p:bldP spid="13324" grpId="0"/>
      <p:bldP spid="13325" grpId="0"/>
      <p:bldP spid="13327" grpId="0"/>
      <p:bldP spid="13329" grpId="0"/>
      <p:bldP spid="13330" grpId="0"/>
      <p:bldP spid="13331" grpId="0"/>
      <p:bldP spid="1333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p>
            <a:endParaRPr lang="en-US"/>
          </a:p>
        </p:txBody>
      </p:sp>
      <p:sp>
        <p:nvSpPr>
          <p:cNvPr id="5" name="Text Box 4"/>
          <p:cNvSpPr txBox="1"/>
          <p:nvPr/>
        </p:nvSpPr>
        <p:spPr>
          <a:xfrm>
            <a:off x="18415" y="0"/>
            <a:ext cx="9097010" cy="66979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Ba is talking about his friends.</a:t>
            </a:r>
            <a:endParaRPr lang="en-US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I am lucky enough to have a lot of friends. Of all my friends,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Bao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,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Khai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, Song are the ones I spend most of my time with. Each of us, however, has a different character.</a:t>
            </a:r>
            <a:endParaRPr lang="en-U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Bao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is the most sociable. He is also extremely kind and generous. He spends his free time doing volunteer work at a local orphanage, and he is a hard-working student who always gets good grades.</a:t>
            </a:r>
            <a:endParaRPr lang="en-U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Unlike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Bao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,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Khai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and Song are quite reserved in public. Both boys enjoy school, but they prefer to be outside the classroom. Song is our school’s star soccer player, and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Khai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likes the peace and quiet of the local library.</a:t>
            </a:r>
            <a:endParaRPr lang="en-U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I am not as outgoing as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Bao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, but I enjoy telling jokes. My friends usually enjoy my sense of humor. However, sometimes my jokes annoy them.</a:t>
            </a:r>
            <a:endParaRPr lang="en-U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Although we have quite different characters, the four of us are very close friends.</a:t>
            </a:r>
            <a:endParaRPr lang="en-US" sz="2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3" name="Title 1"/>
          <p:cNvSpPr>
            <a:spLocks noGrp="1"/>
          </p:cNvSpPr>
          <p:nvPr>
            <p:ph type="title"/>
          </p:nvPr>
        </p:nvSpPr>
        <p:spPr>
          <a:xfrm>
            <a:off x="28575" y="0"/>
            <a:ext cx="9055100" cy="835025"/>
          </a:xfrm>
        </p:spPr>
        <p:txBody>
          <a:bodyPr anchor="ctr" anchorCtr="0"/>
          <a:p>
            <a:r>
              <a:rPr lang="en-US" altLang="zh-CN" sz="3600">
                <a:solidFill>
                  <a:srgbClr val="FF0000"/>
                </a:solidFill>
                <a:latin typeface="Times New Roman" panose="02020603050405020304" charset="0"/>
              </a:rPr>
              <a:t>Word forms</a:t>
            </a:r>
            <a:endParaRPr lang="en-US" altLang="zh-CN" sz="3600">
              <a:solidFill>
                <a:srgbClr val="FF0000"/>
              </a:solidFill>
              <a:latin typeface="Times New Roman" panose="02020603050405020304" charset="0"/>
            </a:endParaRPr>
          </a:p>
        </p:txBody>
      </p:sp>
      <p:sp>
        <p:nvSpPr>
          <p:cNvPr id="18434" name="Content Placeholder 2"/>
          <p:cNvSpPr>
            <a:spLocks noGrp="1"/>
          </p:cNvSpPr>
          <p:nvPr>
            <p:ph sz="half" idx="1"/>
          </p:nvPr>
        </p:nvSpPr>
        <p:spPr>
          <a:xfrm>
            <a:off x="17463" y="658813"/>
            <a:ext cx="9136062" cy="5467350"/>
          </a:xfrm>
        </p:spPr>
        <p:txBody>
          <a:bodyPr anchor="t" anchorCtr="0"/>
          <a:p>
            <a:pPr marL="0" indent="0" defTabSz="914400">
              <a:buClrTx/>
              <a:buSzTx/>
              <a:buFontTx/>
              <a:buNone/>
            </a:pPr>
            <a:r>
              <a:rPr lang="en-US" altLang="zh-CN">
                <a:solidFill>
                  <a:srgbClr val="1E0CA6"/>
                </a:solidFill>
                <a:latin typeface="Times New Roman" panose="02020603050405020304" charset="0"/>
              </a:rPr>
              <a:t>1. socialize (v): giao tiếp</a:t>
            </a:r>
            <a:endParaRPr lang="en-US" altLang="zh-CN">
              <a:solidFill>
                <a:srgbClr val="1E0CA6"/>
              </a:solidFill>
              <a:latin typeface="Times New Roman" panose="02020603050405020304" charset="0"/>
            </a:endParaRPr>
          </a:p>
        </p:txBody>
      </p:sp>
      <p:sp>
        <p:nvSpPr>
          <p:cNvPr id="18435" name="Content Placeholder 3"/>
          <p:cNvSpPr>
            <a:spLocks noGrp="1"/>
          </p:cNvSpPr>
          <p:nvPr>
            <p:ph sz="half" idx="2"/>
          </p:nvPr>
        </p:nvSpPr>
        <p:spPr/>
        <p:txBody>
          <a:bodyPr anchor="t" anchorCtr="0"/>
          <a:p>
            <a:pPr defTabSz="914400">
              <a:buClrTx/>
              <a:buSzTx/>
              <a:buFontTx/>
            </a:pPr>
            <a:endParaRPr lang="en-US" altLang="zh-CN"/>
          </a:p>
        </p:txBody>
      </p:sp>
      <p:sp>
        <p:nvSpPr>
          <p:cNvPr id="5" name="Text Box 4"/>
          <p:cNvSpPr txBox="1"/>
          <p:nvPr/>
        </p:nvSpPr>
        <p:spPr>
          <a:xfrm>
            <a:off x="304800" y="1143000"/>
            <a:ext cx="6113463" cy="5842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eaLnBrk="0" hangingPunct="0"/>
            <a:r>
              <a:rPr lang="en-US" altLang="zh-CN" sz="3200">
                <a:solidFill>
                  <a:srgbClr val="1E0CA6"/>
                </a:solidFill>
                <a:latin typeface="Times New Roman" panose="02020603050405020304" charset="0"/>
              </a:rPr>
              <a:t>→ sociability (n): tính hoà đồng</a:t>
            </a:r>
            <a:endParaRPr lang="en-US" altLang="zh-CN" sz="3200">
              <a:solidFill>
                <a:srgbClr val="1E0CA6"/>
              </a:solidFill>
              <a:latin typeface="Times New Roman" panose="02020603050405020304" charset="0"/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304800" y="1600200"/>
            <a:ext cx="7812088" cy="107632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eaLnBrk="0" hangingPunct="0"/>
            <a:r>
              <a:rPr lang="en-US" altLang="zh-CN" sz="3200">
                <a:solidFill>
                  <a:srgbClr val="1E0CA6"/>
                </a:solidFill>
                <a:latin typeface="Times New Roman" panose="02020603050405020304" charset="0"/>
                <a:sym typeface="Arial" panose="020B0604020202020204" pitchFamily="34" charset="0"/>
              </a:rPr>
              <a:t>→ sociable (a.) ≠ unsociable :  hoà đồng</a:t>
            </a:r>
            <a:endParaRPr lang="en-US" altLang="zh-CN" sz="3200">
              <a:solidFill>
                <a:srgbClr val="1E0CA6"/>
              </a:solidFill>
              <a:latin typeface="Times New Roman" panose="02020603050405020304" charset="0"/>
              <a:sym typeface="Arial" panose="020B0604020202020204" pitchFamily="34" charset="0"/>
            </a:endParaRPr>
          </a:p>
          <a:p>
            <a:pPr eaLnBrk="0" hangingPunct="0"/>
            <a:r>
              <a:rPr lang="en-US" altLang="zh-CN" sz="3200">
                <a:solidFill>
                  <a:srgbClr val="1E0CA6"/>
                </a:solidFill>
                <a:latin typeface="Times New Roman" panose="02020603050405020304" charset="0"/>
                <a:sym typeface="Arial" panose="020B0604020202020204" pitchFamily="34" charset="0"/>
              </a:rPr>
              <a:t> - social (a.) : có tính chất xã hội </a:t>
            </a:r>
            <a:endParaRPr lang="en-US" altLang="zh-CN" sz="3200">
              <a:solidFill>
                <a:srgbClr val="1E0CA6"/>
              </a:solidFill>
              <a:latin typeface="Times New Roman" panose="02020603050405020304" charset="0"/>
              <a:sym typeface="Arial" panose="020B0604020202020204" pitchFamily="34" charset="0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304800" y="2514600"/>
            <a:ext cx="7075488" cy="5842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eaLnBrk="0" hangingPunct="0"/>
            <a:r>
              <a:rPr lang="en-US" altLang="zh-CN" sz="3200">
                <a:solidFill>
                  <a:srgbClr val="1E0CA6"/>
                </a:solidFill>
                <a:latin typeface="Times New Roman" panose="02020603050405020304" charset="0"/>
                <a:sym typeface="Arial" panose="020B0604020202020204" pitchFamily="34" charset="0"/>
              </a:rPr>
              <a:t>→ sociably (adv.) : một cách chan hoà</a:t>
            </a:r>
            <a:endParaRPr lang="en-US" altLang="zh-CN" sz="3200">
              <a:latin typeface="Comic Sans MS" panose="030F0702030302020204" pitchFamily="66" charset="0"/>
            </a:endParaRPr>
          </a:p>
        </p:txBody>
      </p:sp>
      <p:sp>
        <p:nvSpPr>
          <p:cNvPr id="8" name="Text Box 7"/>
          <p:cNvSpPr txBox="1"/>
          <p:nvPr/>
        </p:nvSpPr>
        <p:spPr>
          <a:xfrm>
            <a:off x="76200" y="2895600"/>
            <a:ext cx="8856663" cy="584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eaLnBrk="0" hangingPunct="0"/>
            <a:r>
              <a:rPr lang="en-US" altLang="zh-CN" sz="3200">
                <a:solidFill>
                  <a:srgbClr val="1E0CA6"/>
                </a:solidFill>
                <a:latin typeface="Times New Roman" panose="02020603050405020304" charset="0"/>
              </a:rPr>
              <a:t>2. generous (a.)  </a:t>
            </a:r>
            <a:r>
              <a:rPr lang="en-US" altLang="zh-CN" sz="3200">
                <a:solidFill>
                  <a:srgbClr val="1E0CA6"/>
                </a:solidFill>
                <a:latin typeface="Times New Roman" panose="02020603050405020304" charset="0"/>
                <a:sym typeface="Arial" panose="020B0604020202020204" pitchFamily="34" charset="0"/>
              </a:rPr>
              <a:t>→ genererosity (n) :tính rộng lượng</a:t>
            </a:r>
            <a:r>
              <a:rPr lang="en-US" altLang="zh-CN" sz="3200">
                <a:solidFill>
                  <a:srgbClr val="1E0CA6"/>
                </a:solidFill>
                <a:latin typeface="Times New Roman" panose="02020603050405020304" charset="0"/>
              </a:rPr>
              <a:t> </a:t>
            </a:r>
            <a:endParaRPr lang="en-US" altLang="zh-CN" sz="3200">
              <a:latin typeface="Comic Sans MS" panose="030F0702030302020204" pitchFamily="66" charset="0"/>
            </a:endParaRPr>
          </a:p>
        </p:txBody>
      </p:sp>
      <p:sp>
        <p:nvSpPr>
          <p:cNvPr id="9" name="Text Box 8"/>
          <p:cNvSpPr txBox="1"/>
          <p:nvPr/>
        </p:nvSpPr>
        <p:spPr>
          <a:xfrm>
            <a:off x="76200" y="3352800"/>
            <a:ext cx="9051925" cy="107632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eaLnBrk="0" hangingPunct="0"/>
            <a:r>
              <a:rPr lang="en-US" altLang="zh-CN" sz="3200">
                <a:solidFill>
                  <a:srgbClr val="1E0CA6"/>
                </a:solidFill>
                <a:latin typeface="Times New Roman" panose="02020603050405020304" charset="0"/>
                <a:sym typeface="Arial" panose="020B0604020202020204" pitchFamily="34" charset="0"/>
              </a:rPr>
              <a:t>3. humor (n) : tính khôi hài → sense of humor : óc khôi hài</a:t>
            </a:r>
            <a:endParaRPr lang="en-US" altLang="zh-CN" sz="3200">
              <a:latin typeface="Comic Sans MS" panose="030F0702030302020204" pitchFamily="66" charset="0"/>
            </a:endParaRPr>
          </a:p>
        </p:txBody>
      </p:sp>
      <p:sp>
        <p:nvSpPr>
          <p:cNvPr id="10" name="Text Box 9"/>
          <p:cNvSpPr txBox="1"/>
          <p:nvPr/>
        </p:nvSpPr>
        <p:spPr>
          <a:xfrm>
            <a:off x="1828800" y="3844925"/>
            <a:ext cx="4502150" cy="5842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eaLnBrk="0" hangingPunct="0"/>
            <a:r>
              <a:rPr lang="en-US" altLang="zh-CN" sz="3200">
                <a:solidFill>
                  <a:srgbClr val="1E0CA6"/>
                </a:solidFill>
                <a:latin typeface="Times New Roman" panose="02020603050405020304" charset="0"/>
                <a:sym typeface="Arial" panose="020B0604020202020204" pitchFamily="34" charset="0"/>
              </a:rPr>
              <a:t>→  humorous (a.)</a:t>
            </a:r>
            <a:endParaRPr lang="en-US" altLang="zh-CN" sz="3200">
              <a:latin typeface="Comic Sans MS" panose="030F0702030302020204" pitchFamily="66" charset="0"/>
            </a:endParaRPr>
          </a:p>
        </p:txBody>
      </p:sp>
      <p:sp>
        <p:nvSpPr>
          <p:cNvPr id="11" name="Text Box 10"/>
          <p:cNvSpPr txBox="1"/>
          <p:nvPr/>
        </p:nvSpPr>
        <p:spPr>
          <a:xfrm>
            <a:off x="76200" y="4267200"/>
            <a:ext cx="4016375" cy="5842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eaLnBrk="0" hangingPunct="0"/>
            <a:r>
              <a:rPr lang="en-US" altLang="zh-CN" sz="3200">
                <a:solidFill>
                  <a:srgbClr val="1E0CA6"/>
                </a:solidFill>
                <a:latin typeface="Times New Roman" panose="02020603050405020304" charset="0"/>
                <a:sym typeface="Arial" panose="020B0604020202020204" pitchFamily="34" charset="0"/>
              </a:rPr>
              <a:t>4. peace (n) : hoà bình</a:t>
            </a:r>
            <a:endParaRPr lang="en-US" altLang="zh-CN" sz="3200">
              <a:solidFill>
                <a:srgbClr val="1E0CA6"/>
              </a:solidFill>
              <a:latin typeface="Times New Roman" panose="02020603050405020304" charset="0"/>
              <a:sym typeface="Arial" panose="020B0604020202020204" pitchFamily="34" charset="0"/>
            </a:endParaRPr>
          </a:p>
        </p:txBody>
      </p:sp>
      <p:sp>
        <p:nvSpPr>
          <p:cNvPr id="12" name="Text Box 11"/>
          <p:cNvSpPr txBox="1"/>
          <p:nvPr/>
        </p:nvSpPr>
        <p:spPr>
          <a:xfrm>
            <a:off x="4105275" y="4267200"/>
            <a:ext cx="4978400" cy="5842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eaLnBrk="0" hangingPunct="0"/>
            <a:r>
              <a:rPr lang="en-US" altLang="zh-CN" sz="3200">
                <a:solidFill>
                  <a:srgbClr val="1E0CA6"/>
                </a:solidFill>
                <a:latin typeface="Times New Roman" panose="02020603050405020304" charset="0"/>
                <a:sym typeface="Arial" panose="020B0604020202020204" pitchFamily="34" charset="0"/>
              </a:rPr>
              <a:t>→  peaceful (a.): thanh bình</a:t>
            </a:r>
            <a:endParaRPr lang="en-US" altLang="zh-CN" sz="3200">
              <a:latin typeface="Comic Sans MS" panose="030F0702030302020204" pitchFamily="66" charset="0"/>
            </a:endParaRPr>
          </a:p>
        </p:txBody>
      </p:sp>
      <p:sp>
        <p:nvSpPr>
          <p:cNvPr id="13" name="Text Box 12"/>
          <p:cNvSpPr txBox="1"/>
          <p:nvPr/>
        </p:nvSpPr>
        <p:spPr>
          <a:xfrm>
            <a:off x="76200" y="4724400"/>
            <a:ext cx="8121650" cy="5842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eaLnBrk="0" hangingPunct="0"/>
            <a:r>
              <a:rPr lang="en-US" altLang="zh-CN" sz="3200">
                <a:solidFill>
                  <a:srgbClr val="1E0CA6"/>
                </a:solidFill>
                <a:latin typeface="Times New Roman" panose="02020603050405020304" charset="0"/>
                <a:sym typeface="Arial" panose="020B0604020202020204" pitchFamily="34" charset="0"/>
              </a:rPr>
              <a:t>→  peacefully (adv.): một cách thanh bình</a:t>
            </a:r>
            <a:endParaRPr lang="en-US" altLang="zh-CN" sz="3200">
              <a:latin typeface="Comic Sans MS" panose="030F0702030302020204" pitchFamily="66" charset="0"/>
            </a:endParaRPr>
          </a:p>
        </p:txBody>
      </p:sp>
      <p:sp>
        <p:nvSpPr>
          <p:cNvPr id="14" name="Text Box 13"/>
          <p:cNvSpPr txBox="1"/>
          <p:nvPr/>
        </p:nvSpPr>
        <p:spPr>
          <a:xfrm>
            <a:off x="15875" y="5181600"/>
            <a:ext cx="4089400" cy="5842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eaLnBrk="0" hangingPunct="0"/>
            <a:r>
              <a:rPr lang="en-US" altLang="zh-CN" sz="3200">
                <a:solidFill>
                  <a:srgbClr val="1E0CA6"/>
                </a:solidFill>
                <a:latin typeface="Times New Roman" panose="02020603050405020304" charset="0"/>
                <a:sym typeface="Arial" panose="020B0604020202020204" pitchFamily="34" charset="0"/>
              </a:rPr>
              <a:t>5. extreme (a.) : cực kỳ</a:t>
            </a:r>
            <a:endParaRPr lang="en-US" altLang="zh-CN" sz="3200">
              <a:solidFill>
                <a:srgbClr val="1E0CA6"/>
              </a:solidFill>
              <a:latin typeface="Times New Roman" panose="02020603050405020304" charset="0"/>
              <a:sym typeface="Arial" panose="020B0604020202020204" pitchFamily="34" charset="0"/>
            </a:endParaRPr>
          </a:p>
        </p:txBody>
      </p:sp>
      <p:sp>
        <p:nvSpPr>
          <p:cNvPr id="15" name="Text Box 14"/>
          <p:cNvSpPr txBox="1"/>
          <p:nvPr/>
        </p:nvSpPr>
        <p:spPr>
          <a:xfrm>
            <a:off x="4105275" y="5181600"/>
            <a:ext cx="4979988" cy="5842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eaLnBrk="0" hangingPunct="0"/>
            <a:r>
              <a:rPr lang="en-US" altLang="zh-CN" sz="3200">
                <a:solidFill>
                  <a:srgbClr val="1E0CA6"/>
                </a:solidFill>
                <a:latin typeface="Times New Roman" panose="02020603050405020304" charset="0"/>
                <a:sym typeface="Arial" panose="020B0604020202020204" pitchFamily="34" charset="0"/>
              </a:rPr>
              <a:t>→  extremely (adv.): vô cùng</a:t>
            </a:r>
            <a:endParaRPr lang="en-US" altLang="zh-CN" sz="3200">
              <a:latin typeface="Comic Sans MS" panose="030F0702030302020204" pitchFamily="66" charset="0"/>
            </a:endParaRPr>
          </a:p>
        </p:txBody>
      </p:sp>
      <p:sp>
        <p:nvSpPr>
          <p:cNvPr id="16" name="Text Box 15"/>
          <p:cNvSpPr txBox="1"/>
          <p:nvPr/>
        </p:nvSpPr>
        <p:spPr>
          <a:xfrm>
            <a:off x="28575" y="5638800"/>
            <a:ext cx="6913563" cy="5842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eaLnBrk="0" hangingPunct="0"/>
            <a:r>
              <a:rPr lang="en-US" altLang="zh-CN" sz="3200">
                <a:solidFill>
                  <a:srgbClr val="1E0CA6"/>
                </a:solidFill>
                <a:latin typeface="Times New Roman" panose="02020603050405020304" charset="0"/>
                <a:sym typeface="Arial" panose="020B0604020202020204" pitchFamily="34" charset="0"/>
              </a:rPr>
              <a:t>6. lucky (a.) ≠ unlucky : may mắn </a:t>
            </a:r>
            <a:endParaRPr lang="en-US" altLang="zh-CN" sz="3200">
              <a:latin typeface="Comic Sans MS" panose="030F0702030302020204" pitchFamily="66" charset="0"/>
            </a:endParaRPr>
          </a:p>
        </p:txBody>
      </p:sp>
      <p:sp>
        <p:nvSpPr>
          <p:cNvPr id="17" name="Text Box 16"/>
          <p:cNvSpPr txBox="1"/>
          <p:nvPr/>
        </p:nvSpPr>
        <p:spPr>
          <a:xfrm>
            <a:off x="76200" y="6096000"/>
            <a:ext cx="7845425" cy="5842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eaLnBrk="0" hangingPunct="0"/>
            <a:r>
              <a:rPr lang="en-US" altLang="zh-CN" sz="3200">
                <a:solidFill>
                  <a:srgbClr val="1E0CA6"/>
                </a:solidFill>
                <a:latin typeface="Times New Roman" panose="02020603050405020304" charset="0"/>
                <a:sym typeface="Arial" panose="020B0604020202020204" pitchFamily="34" charset="0"/>
              </a:rPr>
              <a:t>→  luckily (adv.)  ≠ unluckily</a:t>
            </a:r>
            <a:endParaRPr lang="en-US" altLang="zh-CN" sz="320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1" name="Content Placeholder 2"/>
          <p:cNvSpPr>
            <a:spLocks noGrp="1"/>
          </p:cNvSpPr>
          <p:nvPr>
            <p:ph sz="half" idx="1"/>
          </p:nvPr>
        </p:nvSpPr>
        <p:spPr>
          <a:xfrm>
            <a:off x="-6350" y="7938"/>
            <a:ext cx="9117013" cy="6118225"/>
          </a:xfrm>
        </p:spPr>
        <p:txBody>
          <a:bodyPr anchor="t" anchorCtr="0"/>
          <a:p>
            <a:pPr marL="0" indent="0" defTabSz="914400">
              <a:buClrTx/>
              <a:buSzTx/>
              <a:buFontTx/>
              <a:buNone/>
            </a:pPr>
            <a:r>
              <a:rPr lang="en-US" altLang="zh-CN">
                <a:solidFill>
                  <a:srgbClr val="1E0CA6"/>
                </a:solidFill>
                <a:latin typeface="Times New Roman" panose="02020603050405020304" charset="0"/>
              </a:rPr>
              <a:t>7. appear</a:t>
            </a:r>
            <a:r>
              <a:rPr lang="en-US" altLang="zh-CN">
                <a:latin typeface="Times New Roman" panose="02020603050405020304" charset="0"/>
              </a:rPr>
              <a:t> </a:t>
            </a:r>
            <a:r>
              <a:rPr lang="en-US" altLang="zh-CN">
                <a:solidFill>
                  <a:srgbClr val="1E0CA6"/>
                </a:solidFill>
                <a:latin typeface="Times New Roman" panose="02020603050405020304" charset="0"/>
              </a:rPr>
              <a:t>(v)</a:t>
            </a:r>
            <a:r>
              <a:rPr lang="en-US" altLang="zh-CN">
                <a:latin typeface="Times New Roman" panose="02020603050405020304" charset="0"/>
              </a:rPr>
              <a:t> </a:t>
            </a:r>
            <a:r>
              <a:rPr lang="en-US" altLang="zh-CN">
                <a:solidFill>
                  <a:srgbClr val="1E0CA6"/>
                </a:solidFill>
                <a:latin typeface="Times New Roman" panose="02020603050405020304" charset="0"/>
                <a:sym typeface="Arial" panose="020B0604020202020204" pitchFamily="34" charset="0"/>
              </a:rPr>
              <a:t>≠ dis</a:t>
            </a:r>
            <a:r>
              <a:rPr lang="en-US" altLang="zh-CN">
                <a:solidFill>
                  <a:srgbClr val="1E0CA6"/>
                </a:solidFill>
                <a:latin typeface="Times New Roman" panose="02020603050405020304" charset="0"/>
              </a:rPr>
              <a:t>appear : xuất hiện </a:t>
            </a:r>
            <a:endParaRPr lang="en-US" altLang="zh-CN">
              <a:latin typeface="Times New Roman" panose="02020603050405020304" charset="0"/>
            </a:endParaRPr>
          </a:p>
        </p:txBody>
      </p:sp>
      <p:sp>
        <p:nvSpPr>
          <p:cNvPr id="20482" name="Content Placeholder 3"/>
          <p:cNvSpPr>
            <a:spLocks noGrp="1"/>
          </p:cNvSpPr>
          <p:nvPr>
            <p:ph sz="half" idx="2"/>
          </p:nvPr>
        </p:nvSpPr>
        <p:spPr/>
        <p:txBody>
          <a:bodyPr anchor="t" anchorCtr="0"/>
          <a:p>
            <a:pPr defTabSz="914400">
              <a:buClrTx/>
              <a:buSzTx/>
              <a:buFontTx/>
            </a:pPr>
            <a:endParaRPr lang="en-US" altLang="zh-CN"/>
          </a:p>
        </p:txBody>
      </p:sp>
      <p:sp>
        <p:nvSpPr>
          <p:cNvPr id="3" name="Text Box 2"/>
          <p:cNvSpPr txBox="1"/>
          <p:nvPr/>
        </p:nvSpPr>
        <p:spPr>
          <a:xfrm>
            <a:off x="76200" y="457200"/>
            <a:ext cx="6380163" cy="5842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3200">
                <a:solidFill>
                  <a:srgbClr val="1E0CA6"/>
                </a:solidFill>
                <a:latin typeface="Times New Roman" panose="02020603050405020304" charset="0"/>
              </a:rPr>
              <a:t>→ appearance (n) : sự xuất hiện</a:t>
            </a:r>
            <a:endParaRPr lang="en-US" altLang="zh-CN" sz="3200">
              <a:solidFill>
                <a:srgbClr val="1E0CA6"/>
              </a:solidFill>
              <a:latin typeface="Times New Roman" panose="02020603050405020304" charset="0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76200" y="990600"/>
            <a:ext cx="2276475" cy="5842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3200">
                <a:solidFill>
                  <a:srgbClr val="1E0CA6"/>
                </a:solidFill>
                <a:latin typeface="Times New Roman" panose="02020603050405020304" charset="0"/>
              </a:rPr>
              <a:t>8. enjoy (v)  </a:t>
            </a:r>
            <a:endParaRPr lang="en-US" altLang="zh-CN" sz="3200">
              <a:solidFill>
                <a:srgbClr val="1E0CA6"/>
              </a:solidFill>
              <a:latin typeface="Times New Roman" panose="02020603050405020304" charset="0"/>
            </a:endParaRPr>
          </a:p>
        </p:txBody>
      </p:sp>
      <p:sp>
        <p:nvSpPr>
          <p:cNvPr id="5" name="Text Box 4"/>
          <p:cNvSpPr txBox="1"/>
          <p:nvPr/>
        </p:nvSpPr>
        <p:spPr>
          <a:xfrm>
            <a:off x="2286000" y="990600"/>
            <a:ext cx="5981700" cy="5842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3200">
                <a:solidFill>
                  <a:srgbClr val="1E0CA6"/>
                </a:solidFill>
                <a:latin typeface="Times New Roman" panose="02020603050405020304" charset="0"/>
                <a:sym typeface="Arial" panose="020B0604020202020204" pitchFamily="34" charset="0"/>
              </a:rPr>
              <a:t>→ enjoyment (n) : sự vui vẻ</a:t>
            </a:r>
            <a:endParaRPr lang="en-US" altLang="zh-CN" sz="3200">
              <a:latin typeface="Comic Sans MS" panose="030F0702030302020204" pitchFamily="66" charset="0"/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76200" y="1447800"/>
            <a:ext cx="5341938" cy="5842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3200">
                <a:solidFill>
                  <a:srgbClr val="1E0CA6"/>
                </a:solidFill>
                <a:latin typeface="Times New Roman" panose="02020603050405020304" charset="0"/>
                <a:sym typeface="Arial" panose="020B0604020202020204" pitchFamily="34" charset="0"/>
              </a:rPr>
              <a:t>→ enjoyable (a.) : vui, thú vị</a:t>
            </a:r>
            <a:endParaRPr lang="en-US" altLang="zh-CN" sz="3200">
              <a:solidFill>
                <a:srgbClr val="1E0CA6"/>
              </a:solidFill>
              <a:latin typeface="Times New Roman" panose="02020603050405020304" charset="0"/>
              <a:sym typeface="Arial" panose="020B0604020202020204" pitchFamily="34" charset="0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76200" y="1981200"/>
            <a:ext cx="7832725" cy="5842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3200">
                <a:solidFill>
                  <a:srgbClr val="1E0CA6"/>
                </a:solidFill>
                <a:latin typeface="Times New Roman" panose="02020603050405020304" charset="0"/>
                <a:sym typeface="Arial" panose="020B0604020202020204" pitchFamily="34" charset="0"/>
              </a:rPr>
              <a:t>→ enjoyably (adv.) : một cách thú vị </a:t>
            </a:r>
            <a:endParaRPr lang="en-US" altLang="zh-CN" sz="3200">
              <a:solidFill>
                <a:srgbClr val="1E0CA6"/>
              </a:solidFill>
              <a:latin typeface="Times New Roman" panose="02020603050405020304" charset="0"/>
              <a:sym typeface="Arial" panose="020B0604020202020204" pitchFamily="34" charset="0"/>
            </a:endParaRPr>
          </a:p>
        </p:txBody>
      </p:sp>
      <p:sp>
        <p:nvSpPr>
          <p:cNvPr id="8" name="Text Box 7"/>
          <p:cNvSpPr txBox="1"/>
          <p:nvPr/>
        </p:nvSpPr>
        <p:spPr>
          <a:xfrm>
            <a:off x="76200" y="2438400"/>
            <a:ext cx="6486525" cy="107632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3200">
                <a:solidFill>
                  <a:srgbClr val="1E0CA6"/>
                </a:solidFill>
                <a:latin typeface="Times New Roman" panose="02020603050405020304" charset="0"/>
                <a:sym typeface="Arial" panose="020B0604020202020204" pitchFamily="34" charset="0"/>
              </a:rPr>
              <a:t>9. volunteer (v) : tình nguyện</a:t>
            </a:r>
            <a:endParaRPr lang="en-US" altLang="zh-CN" sz="3200">
              <a:solidFill>
                <a:srgbClr val="1E0CA6"/>
              </a:solidFill>
              <a:latin typeface="Times New Roman" panose="02020603050405020304" charset="0"/>
              <a:sym typeface="Arial" panose="020B0604020202020204" pitchFamily="34" charset="0"/>
            </a:endParaRPr>
          </a:p>
          <a:p>
            <a:r>
              <a:rPr lang="en-US" altLang="zh-CN" sz="3200">
                <a:latin typeface="Comic Sans MS" panose="030F0702030302020204" pitchFamily="66" charset="0"/>
              </a:rPr>
              <a:t>                 </a:t>
            </a:r>
            <a:r>
              <a:rPr lang="en-US" altLang="zh-CN" sz="3200">
                <a:solidFill>
                  <a:srgbClr val="1E0CA6"/>
                </a:solidFill>
                <a:latin typeface="Times New Roman" panose="02020603050405020304" charset="0"/>
                <a:sym typeface="Arial" panose="020B0604020202020204" pitchFamily="34" charset="0"/>
              </a:rPr>
              <a:t>(n) : người tình nguyện</a:t>
            </a:r>
            <a:r>
              <a:rPr lang="en-US" altLang="zh-CN" sz="3200">
                <a:latin typeface="Comic Sans MS" panose="030F0702030302020204" pitchFamily="66" charset="0"/>
              </a:rPr>
              <a:t> </a:t>
            </a:r>
            <a:endParaRPr lang="en-US" altLang="zh-CN" sz="3200">
              <a:latin typeface="Comic Sans MS" panose="030F0702030302020204" pitchFamily="66" charset="0"/>
            </a:endParaRPr>
          </a:p>
        </p:txBody>
      </p:sp>
      <p:sp>
        <p:nvSpPr>
          <p:cNvPr id="9" name="Text Box 8"/>
          <p:cNvSpPr txBox="1"/>
          <p:nvPr/>
        </p:nvSpPr>
        <p:spPr>
          <a:xfrm>
            <a:off x="76200" y="3429000"/>
            <a:ext cx="6959600" cy="5842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3200">
                <a:solidFill>
                  <a:srgbClr val="1E0CA6"/>
                </a:solidFill>
                <a:latin typeface="Times New Roman" panose="02020603050405020304" charset="0"/>
                <a:sym typeface="Arial" panose="020B0604020202020204" pitchFamily="34" charset="0"/>
              </a:rPr>
              <a:t>→ voluntary (a.) : tự nguyện, tự ý</a:t>
            </a:r>
            <a:endParaRPr lang="en-US" altLang="zh-CN" sz="3200">
              <a:latin typeface="Comic Sans MS" panose="030F0702030302020204" pitchFamily="66" charset="0"/>
            </a:endParaRPr>
          </a:p>
        </p:txBody>
      </p:sp>
      <p:sp>
        <p:nvSpPr>
          <p:cNvPr id="10" name="Text Box 9"/>
          <p:cNvSpPr txBox="1"/>
          <p:nvPr/>
        </p:nvSpPr>
        <p:spPr>
          <a:xfrm>
            <a:off x="152400" y="3921125"/>
            <a:ext cx="6511925" cy="5842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3200">
                <a:solidFill>
                  <a:srgbClr val="1E0CA6"/>
                </a:solidFill>
                <a:latin typeface="Times New Roman" panose="02020603050405020304" charset="0"/>
                <a:sym typeface="Arial" panose="020B0604020202020204" pitchFamily="34" charset="0"/>
              </a:rPr>
              <a:t>→ voluntarily (adv.)</a:t>
            </a:r>
            <a:endParaRPr lang="en-US" altLang="zh-CN" sz="3200">
              <a:latin typeface="Comic Sans MS" panose="030F0702030302020204" pitchFamily="66" charset="0"/>
            </a:endParaRPr>
          </a:p>
        </p:txBody>
      </p:sp>
      <p:sp>
        <p:nvSpPr>
          <p:cNvPr id="11" name="Text Box 10"/>
          <p:cNvSpPr txBox="1"/>
          <p:nvPr/>
        </p:nvSpPr>
        <p:spPr>
          <a:xfrm>
            <a:off x="76200" y="4343400"/>
            <a:ext cx="5935663" cy="5842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3200">
                <a:solidFill>
                  <a:srgbClr val="1E0CA6"/>
                </a:solidFill>
                <a:latin typeface="Times New Roman" panose="02020603050405020304" charset="0"/>
              </a:rPr>
              <a:t>10. annoy (v) : làm cho bực mình</a:t>
            </a:r>
            <a:endParaRPr lang="en-US" altLang="zh-CN" sz="3200">
              <a:latin typeface="Comic Sans MS" panose="030F0702030302020204" pitchFamily="66" charset="0"/>
            </a:endParaRPr>
          </a:p>
        </p:txBody>
      </p:sp>
      <p:sp>
        <p:nvSpPr>
          <p:cNvPr id="12" name="Text Box 11"/>
          <p:cNvSpPr txBox="1"/>
          <p:nvPr/>
        </p:nvSpPr>
        <p:spPr>
          <a:xfrm>
            <a:off x="76200" y="4800600"/>
            <a:ext cx="5721350" cy="5842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3200">
                <a:solidFill>
                  <a:srgbClr val="1E0CA6"/>
                </a:solidFill>
                <a:latin typeface="Times New Roman" panose="02020603050405020304" charset="0"/>
                <a:sym typeface="Arial" panose="020B0604020202020204" pitchFamily="34" charset="0"/>
              </a:rPr>
              <a:t>→ annoyance (n): sự bực bội</a:t>
            </a:r>
            <a:endParaRPr lang="en-US" altLang="zh-CN" sz="3200">
              <a:solidFill>
                <a:srgbClr val="1E0CA6"/>
              </a:solidFill>
              <a:latin typeface="Times New Roman" panose="02020603050405020304" charset="0"/>
              <a:sym typeface="Arial" panose="020B0604020202020204" pitchFamily="34" charset="0"/>
            </a:endParaRPr>
          </a:p>
        </p:txBody>
      </p:sp>
      <p:sp>
        <p:nvSpPr>
          <p:cNvPr id="13" name="Text Box 12"/>
          <p:cNvSpPr txBox="1"/>
          <p:nvPr/>
        </p:nvSpPr>
        <p:spPr>
          <a:xfrm>
            <a:off x="76200" y="5257800"/>
            <a:ext cx="8921750" cy="206057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3200">
                <a:solidFill>
                  <a:srgbClr val="1E0CA6"/>
                </a:solidFill>
                <a:latin typeface="Times New Roman" panose="02020603050405020304" charset="0"/>
                <a:sym typeface="Arial" panose="020B0604020202020204" pitchFamily="34" charset="0"/>
              </a:rPr>
              <a:t>→ annoying (a.) : gây bực bội</a:t>
            </a:r>
            <a:endParaRPr lang="en-US" altLang="zh-CN" sz="3200">
              <a:solidFill>
                <a:srgbClr val="1E0CA6"/>
              </a:solidFill>
              <a:latin typeface="Times New Roman" panose="02020603050405020304" charset="0"/>
              <a:sym typeface="Arial" panose="020B0604020202020204" pitchFamily="34" charset="0"/>
            </a:endParaRPr>
          </a:p>
          <a:p>
            <a:r>
              <a:rPr lang="en-US" altLang="zh-CN" sz="3200">
                <a:solidFill>
                  <a:srgbClr val="1E0CA6"/>
                </a:solidFill>
                <a:latin typeface="Times New Roman" panose="02020603050405020304" charset="0"/>
                <a:sym typeface="Arial" panose="020B0604020202020204" pitchFamily="34" charset="0"/>
              </a:rPr>
              <a:t>     annoyed with sb. (a.): bực mình với ai</a:t>
            </a:r>
            <a:endParaRPr lang="en-US" altLang="zh-CN" sz="3200">
              <a:solidFill>
                <a:srgbClr val="1E0CA6"/>
              </a:solidFill>
              <a:latin typeface="Times New Roman" panose="02020603050405020304" charset="0"/>
              <a:sym typeface="Arial" panose="020B0604020202020204" pitchFamily="34" charset="0"/>
            </a:endParaRPr>
          </a:p>
          <a:p>
            <a:r>
              <a:rPr lang="en-US" altLang="zh-CN" sz="3200">
                <a:solidFill>
                  <a:srgbClr val="1E0CA6"/>
                </a:solidFill>
                <a:latin typeface="Times New Roman" panose="02020603050405020304" charset="0"/>
                <a:sym typeface="Arial" panose="020B0604020202020204" pitchFamily="34" charset="0"/>
              </a:rPr>
              <a:t>     annoyed at / about sth. : bực mình việc gì </a:t>
            </a:r>
            <a:endParaRPr lang="en-US" altLang="zh-CN" sz="3200">
              <a:solidFill>
                <a:srgbClr val="1E0CA6"/>
              </a:solidFill>
              <a:latin typeface="Times New Roman" panose="02020603050405020304" charset="0"/>
              <a:sym typeface="Arial" panose="020B0604020202020204" pitchFamily="34" charset="0"/>
            </a:endParaRPr>
          </a:p>
          <a:p>
            <a:r>
              <a:rPr lang="en-US" altLang="zh-CN" sz="3200">
                <a:solidFill>
                  <a:srgbClr val="1E0CA6"/>
                </a:solidFill>
                <a:latin typeface="Times New Roman" panose="02020603050405020304" charset="0"/>
                <a:sym typeface="Arial" panose="020B0604020202020204" pitchFamily="34" charset="0"/>
              </a:rPr>
              <a:t> </a:t>
            </a:r>
            <a:endParaRPr lang="en-US" altLang="zh-CN" sz="320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5" name="Content Placeholder 2"/>
          <p:cNvSpPr>
            <a:spLocks noGrp="1"/>
          </p:cNvSpPr>
          <p:nvPr>
            <p:ph sz="half" idx="1"/>
          </p:nvPr>
        </p:nvSpPr>
        <p:spPr>
          <a:xfrm>
            <a:off x="-17462" y="0"/>
            <a:ext cx="9164637" cy="6856413"/>
          </a:xfrm>
        </p:spPr>
        <p:txBody>
          <a:bodyPr anchor="t" anchorCtr="0"/>
          <a:p>
            <a:pPr marL="0" indent="0" defTabSz="914400">
              <a:buClrTx/>
              <a:buSzTx/>
              <a:buFontTx/>
              <a:buNone/>
            </a:pPr>
            <a:r>
              <a:rPr lang="en-US" altLang="zh-CN">
                <a:solidFill>
                  <a:srgbClr val="1E0CA6"/>
                </a:solidFill>
                <a:latin typeface="Times New Roman" panose="02020603050405020304" charset="0"/>
                <a:sym typeface="Arial" panose="020B0604020202020204" pitchFamily="34" charset="0"/>
              </a:rPr>
              <a:t>11. straighten (v) : làm cho thẳng</a:t>
            </a:r>
            <a:endParaRPr lang="en-US" altLang="zh-CN"/>
          </a:p>
        </p:txBody>
      </p:sp>
      <p:sp>
        <p:nvSpPr>
          <p:cNvPr id="21506" name="Content Placeholder 3"/>
          <p:cNvSpPr>
            <a:spLocks noGrp="1"/>
          </p:cNvSpPr>
          <p:nvPr>
            <p:ph sz="half" idx="2"/>
          </p:nvPr>
        </p:nvSpPr>
        <p:spPr/>
        <p:txBody>
          <a:bodyPr anchor="t" anchorCtr="0"/>
          <a:p>
            <a:pPr defTabSz="914400">
              <a:buClrTx/>
              <a:buSzTx/>
              <a:buFontTx/>
            </a:pPr>
            <a:endParaRPr lang="en-US" altLang="zh-CN"/>
          </a:p>
        </p:txBody>
      </p:sp>
      <p:sp>
        <p:nvSpPr>
          <p:cNvPr id="2" name="Text Box 1"/>
          <p:cNvSpPr txBox="1"/>
          <p:nvPr/>
        </p:nvSpPr>
        <p:spPr>
          <a:xfrm>
            <a:off x="76200" y="457200"/>
            <a:ext cx="7500938" cy="107632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3200">
                <a:solidFill>
                  <a:srgbClr val="1E0CA6"/>
                </a:solidFill>
                <a:latin typeface="Times New Roman" panose="02020603050405020304" charset="0"/>
                <a:sym typeface="Arial" panose="020B0604020202020204" pitchFamily="34" charset="0"/>
              </a:rPr>
              <a:t>→ straightness (n) : sự thẳng thắn</a:t>
            </a:r>
            <a:endParaRPr lang="en-US" altLang="zh-CN" sz="3200">
              <a:solidFill>
                <a:srgbClr val="1E0CA6"/>
              </a:solidFill>
              <a:latin typeface="Times New Roman" panose="02020603050405020304" charset="0"/>
              <a:sym typeface="Arial" panose="020B0604020202020204" pitchFamily="34" charset="0"/>
            </a:endParaRPr>
          </a:p>
          <a:p>
            <a:r>
              <a:rPr lang="en-US" altLang="zh-CN" sz="3200">
                <a:solidFill>
                  <a:srgbClr val="1E0CA6"/>
                </a:solidFill>
                <a:latin typeface="Times New Roman" panose="02020603050405020304" charset="0"/>
                <a:sym typeface="Arial" panose="020B0604020202020204" pitchFamily="34" charset="0"/>
              </a:rPr>
              <a:t>→ straight (n) : chỗ thẳng, đoạn thẳng</a:t>
            </a:r>
            <a:endParaRPr lang="en-US" altLang="zh-CN" sz="3200">
              <a:latin typeface="Comic Sans MS" panose="030F0702030302020204" pitchFamily="66" charset="0"/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76200" y="1371600"/>
            <a:ext cx="8255000" cy="107632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3200">
                <a:solidFill>
                  <a:srgbClr val="1E0CA6"/>
                </a:solidFill>
                <a:latin typeface="Times New Roman" panose="02020603050405020304" charset="0"/>
                <a:sym typeface="Arial" panose="020B0604020202020204" pitchFamily="34" charset="0"/>
              </a:rPr>
              <a:t>→ straight (a.) : thẳng  (adv.) : thẳng</a:t>
            </a:r>
            <a:endParaRPr lang="en-US" altLang="zh-CN" sz="3200">
              <a:solidFill>
                <a:srgbClr val="1E0CA6"/>
              </a:solidFill>
              <a:latin typeface="Times New Roman" panose="02020603050405020304" charset="0"/>
              <a:sym typeface="Arial" panose="020B0604020202020204" pitchFamily="34" charset="0"/>
            </a:endParaRPr>
          </a:p>
          <a:p>
            <a:r>
              <a:rPr lang="en-US" altLang="zh-CN" sz="3200">
                <a:solidFill>
                  <a:srgbClr val="1E0CA6"/>
                </a:solidFill>
                <a:latin typeface="Times New Roman" panose="02020603050405020304" charset="0"/>
                <a:sym typeface="Arial" panose="020B0604020202020204" pitchFamily="34" charset="0"/>
              </a:rPr>
              <a:t>     straightforward (a.) : thẳng thắn, chân thực</a:t>
            </a:r>
            <a:endParaRPr lang="en-US" altLang="zh-CN" sz="3200">
              <a:solidFill>
                <a:srgbClr val="1E0CA6"/>
              </a:solidFill>
              <a:latin typeface="Times New Roman" panose="02020603050405020304" charset="0"/>
              <a:sym typeface="Arial" panose="020B0604020202020204" pitchFamily="34" charset="0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76200" y="2362200"/>
            <a:ext cx="4159250" cy="107632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3200">
                <a:solidFill>
                  <a:srgbClr val="1E0CA6"/>
                </a:solidFill>
                <a:latin typeface="Times New Roman" panose="02020603050405020304" charset="0"/>
                <a:sym typeface="Arial" panose="020B0604020202020204" pitchFamily="34" charset="0"/>
              </a:rPr>
              <a:t>12. curl (v): uốn, cuộn</a:t>
            </a:r>
            <a:endParaRPr lang="en-US" altLang="zh-CN" sz="3200">
              <a:solidFill>
                <a:srgbClr val="1E0CA6"/>
              </a:solidFill>
              <a:latin typeface="Times New Roman" panose="02020603050405020304" charset="0"/>
              <a:sym typeface="Arial" panose="020B0604020202020204" pitchFamily="34" charset="0"/>
            </a:endParaRPr>
          </a:p>
          <a:p>
            <a:r>
              <a:rPr lang="en-US" altLang="zh-CN" sz="3200">
                <a:latin typeface="Comic Sans MS" panose="030F0702030302020204" pitchFamily="66" charset="0"/>
              </a:rPr>
              <a:t>           </a:t>
            </a:r>
            <a:r>
              <a:rPr lang="en-US" altLang="zh-CN" sz="3200">
                <a:solidFill>
                  <a:srgbClr val="1E0CA6"/>
                </a:solidFill>
                <a:latin typeface="Times New Roman" panose="02020603050405020304" charset="0"/>
                <a:sym typeface="Arial" panose="020B0604020202020204" pitchFamily="34" charset="0"/>
              </a:rPr>
              <a:t>(n) : cuộn, xoắn</a:t>
            </a:r>
            <a:endParaRPr lang="en-US" altLang="zh-CN" sz="3200">
              <a:latin typeface="Comic Sans MS" panose="030F0702030302020204" pitchFamily="66" charset="0"/>
            </a:endParaRPr>
          </a:p>
        </p:txBody>
      </p:sp>
      <p:sp>
        <p:nvSpPr>
          <p:cNvPr id="5" name="Text Box 4"/>
          <p:cNvSpPr txBox="1"/>
          <p:nvPr/>
        </p:nvSpPr>
        <p:spPr>
          <a:xfrm>
            <a:off x="76200" y="3352800"/>
            <a:ext cx="4279900" cy="584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zh-CN" sz="3200">
                <a:solidFill>
                  <a:srgbClr val="1E0CA6"/>
                </a:solidFill>
                <a:latin typeface="Times New Roman" panose="02020603050405020304" charset="0"/>
                <a:sym typeface="Arial" panose="020B0604020202020204" pitchFamily="34" charset="0"/>
              </a:rPr>
              <a:t>→ curly (a.) : quăn, xoắn</a:t>
            </a:r>
            <a:endParaRPr lang="en-US" altLang="zh-CN" sz="3200">
              <a:solidFill>
                <a:srgbClr val="1E0CA6"/>
              </a:solidFill>
              <a:latin typeface="Times New Roman" panose="02020603050405020304" charset="0"/>
              <a:sym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529" name="Rectangles 4104"/>
          <p:cNvSpPr/>
          <p:nvPr/>
        </p:nvSpPr>
        <p:spPr>
          <a:xfrm>
            <a:off x="228600" y="990600"/>
            <a:ext cx="7620000" cy="2100263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  <a:normAutofit/>
          </a:bodyPr>
          <a:p>
            <a:pPr algn="ctr"/>
            <a:r>
              <a:rPr lang="en-US" sz="6000">
                <a:ln w="9525" cap="flat" cmpd="sng">
                  <a:solidFill>
                    <a:srgbClr val="CC99FF"/>
                  </a:solidFill>
                  <a:prstDash val="solid"/>
                  <a:round/>
                  <a:headEnd type="none" w="med" len="med"/>
                  <a:tailEnd type="none" w="med" len="med"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80000"/>
                    </a:srgbClr>
                  </a:outerShdw>
                </a:effectLst>
                <a:latin typeface="Impact" panose="020B0806030902050204" charset="0"/>
                <a:ea typeface="Impact" panose="020B0806030902050204" charset="0"/>
              </a:rPr>
              <a:t>I. Vocabulary</a:t>
            </a:r>
            <a:endParaRPr lang="en-US" sz="6000">
              <a:ln w="9525" cap="flat" cmpd="sng">
                <a:solidFill>
                  <a:srgbClr val="CC99FF"/>
                </a:solidFill>
                <a:prstDash val="solid"/>
                <a:round/>
                <a:headEnd type="none" w="med" len="med"/>
                <a:tailEnd type="none" w="med" len="med"/>
              </a:ln>
              <a:gradFill rotWithShape="0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  <a:tileRect/>
              </a:gradFill>
              <a:effectLst>
                <a:outerShdw dist="53882" dir="2699999" algn="ctr" rotWithShape="0">
                  <a:srgbClr val="9999FF">
                    <a:alpha val="80000"/>
                  </a:srgbClr>
                </a:outerShdw>
              </a:effectLst>
              <a:latin typeface="Impact" panose="020B0806030902050204" charset="0"/>
              <a:ea typeface="Impact" panose="020B0806030902050204" charset="0"/>
            </a:endParaRPr>
          </a:p>
        </p:txBody>
      </p:sp>
      <p:sp>
        <p:nvSpPr>
          <p:cNvPr id="22530" name="Rectangles 4106"/>
          <p:cNvSpPr/>
          <p:nvPr/>
        </p:nvSpPr>
        <p:spPr>
          <a:xfrm>
            <a:off x="304800" y="2743200"/>
            <a:ext cx="8077200" cy="2439988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  <a:normAutofit/>
          </a:bodyPr>
          <a:p>
            <a:pPr algn="ctr"/>
            <a:r>
              <a:rPr lang="en-US" sz="6000">
                <a:ln w="9525" cap="flat" cmpd="sng">
                  <a:solidFill>
                    <a:srgbClr val="CC99FF"/>
                  </a:solidFill>
                  <a:prstDash val="solid"/>
                  <a:round/>
                  <a:headEnd type="none" w="med" len="med"/>
                  <a:tailEnd type="none" w="med" len="med"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80000"/>
                    </a:srgbClr>
                  </a:outerShdw>
                </a:effectLst>
                <a:latin typeface="Impact" panose="020B0806030902050204" charset="0"/>
                <a:ea typeface="Impact" panose="020B0806030902050204" charset="0"/>
              </a:rPr>
              <a:t>II. Mutiple choice</a:t>
            </a:r>
            <a:endParaRPr lang="en-US" sz="6000">
              <a:ln w="9525" cap="flat" cmpd="sng">
                <a:solidFill>
                  <a:srgbClr val="CC99FF"/>
                </a:solidFill>
                <a:prstDash val="solid"/>
                <a:round/>
                <a:headEnd type="none" w="med" len="med"/>
                <a:tailEnd type="none" w="med" len="med"/>
              </a:ln>
              <a:gradFill rotWithShape="0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  <a:tileRect/>
              </a:gradFill>
              <a:effectLst>
                <a:outerShdw dist="53882" dir="2699999" algn="ctr" rotWithShape="0">
                  <a:srgbClr val="9999FF">
                    <a:alpha val="80000"/>
                  </a:srgbClr>
                </a:outerShdw>
              </a:effectLst>
              <a:latin typeface="Impact" panose="020B0806030902050204" charset="0"/>
              <a:ea typeface="Impact" panose="020B080603090205020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8409</Words>
  <Application>WPS Presentation</Application>
  <PresentationFormat/>
  <Paragraphs>500</Paragraphs>
  <Slides>31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31</vt:i4>
      </vt:variant>
    </vt:vector>
  </HeadingPairs>
  <TitlesOfParts>
    <vt:vector size="43" baseType="lpstr">
      <vt:lpstr>Arial</vt:lpstr>
      <vt:lpstr>SimSun</vt:lpstr>
      <vt:lpstr>Wingdings</vt:lpstr>
      <vt:lpstr>Comic Sans MS</vt:lpstr>
      <vt:lpstr>Times New Roman</vt:lpstr>
      <vt:lpstr>Impact</vt:lpstr>
      <vt:lpstr>Wingdings 2</vt:lpstr>
      <vt:lpstr>Microsoft YaHei</vt:lpstr>
      <vt:lpstr>Arial Unicode MS</vt:lpstr>
      <vt:lpstr>Calibri</vt:lpstr>
      <vt:lpstr>Arial</vt:lpstr>
      <vt:lpstr>Default Design</vt:lpstr>
      <vt:lpstr>UNIT 1: MY FRIENDS</vt:lpstr>
      <vt:lpstr>PowerPoint 演示文稿</vt:lpstr>
      <vt:lpstr>PowerPoint 演示文稿</vt:lpstr>
      <vt:lpstr>PowerPoint 演示文稿</vt:lpstr>
      <vt:lpstr>PowerPoint 演示文稿</vt:lpstr>
      <vt:lpstr>Word forms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Grammar and structures:</vt:lpstr>
      <vt:lpstr>PowerPoint 演示文稿</vt:lpstr>
      <vt:lpstr>* Talking about Ba’s friends :</vt:lpstr>
      <vt:lpstr>PowerPoint 演示文稿</vt:lpstr>
      <vt:lpstr>I. PRONUNCIATION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Administrator</cp:lastModifiedBy>
  <cp:revision>15</cp:revision>
  <dcterms:created xsi:type="dcterms:W3CDTF">2009-08-04T12:56:00Z</dcterms:created>
  <dcterms:modified xsi:type="dcterms:W3CDTF">2021-09-11T15:05:59Z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1033-11.2.0.10265</vt:lpwstr>
  </property>
  <property fmtid="{D5CDD505-2E9C-101B-9397-08002B2CF9AE}" pid="3" name="ICV">
    <vt:lpwstr>9F8CDF3E72A24BDD9245E36050413A41</vt:lpwstr>
  </property>
</Properties>
</file>